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8"/>
  </p:notesMasterIdLst>
  <p:sldIdLst>
    <p:sldId id="261" r:id="rId6"/>
    <p:sldId id="294" r:id="rId7"/>
    <p:sldId id="283" r:id="rId8"/>
    <p:sldId id="279" r:id="rId9"/>
    <p:sldId id="293" r:id="rId10"/>
    <p:sldId id="289" r:id="rId11"/>
    <p:sldId id="287" r:id="rId12"/>
    <p:sldId id="292" r:id="rId13"/>
    <p:sldId id="288" r:id="rId14"/>
    <p:sldId id="291" r:id="rId15"/>
    <p:sldId id="290" r:id="rId16"/>
    <p:sldId id="278" r:id="rId17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F"/>
    <a:srgbClr val="8D4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5"/>
    <p:restoredTop sz="94514"/>
  </p:normalViewPr>
  <p:slideViewPr>
    <p:cSldViewPr snapToGrid="0" snapToObjects="1">
      <p:cViewPr varScale="1">
        <p:scale>
          <a:sx n="102" d="100"/>
          <a:sy n="102" d="100"/>
        </p:scale>
        <p:origin x="91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A391-3CC7-A543-83C1-9C69CD7A5DB6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28DB-D89F-FF41-BB16-48A6989C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28DB-D89F-FF41-BB16-48A6989CD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6B01F-08EC-DD4F-85D6-4333E5CA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79B03EE-BF20-7849-816D-2DBF2271A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DCA9E24-E9B5-2A4F-AFA9-9688DC5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1C0E880-0743-4C40-8F5D-4D39D35C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E3720D0-B5F3-9B48-9221-D1BD0412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0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642C0B-4F73-A947-835B-7E7C5F88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ACCEA5A-F457-3D4D-9A34-900883820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99F68FB-221A-BE41-995C-7A72D185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8D48A64-8162-2B4D-9415-DECFBEF3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D48F08E-EF5B-F54E-9BDA-AB710DEC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AB0E73E-3185-9649-886E-1ECC43D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6095CFA-5201-3240-9168-74D503657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86170E9-C082-F249-99A9-BC660073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EA59486-0CBF-C04C-A730-BF66F7B5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94F6EA-2D99-AA4D-B301-D8752149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79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9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2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8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81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63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6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17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1CF17F-CBE3-F84C-A2CA-8AA4FD1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8D0A532-A6A4-2D4D-960E-7A19CC55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4260B2-14D1-3848-9506-61DC7861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553F658-8330-1448-AD85-D8689973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2C22A49-4F56-C84E-83B1-FC8826E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2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55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2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0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75A21A-AB42-EF48-A154-E7B90733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72F84C6-EFC1-6F42-9741-D658EA2BF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C4BEA35-01B0-AE4E-968E-7274615B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7EC295-EA80-F441-94EB-942C034E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C463B1C-3B74-9A48-AFCD-681695C7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9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D90FCC-6A41-2E48-9D81-01A3BECC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A55FF3-2CC6-C741-A2B9-94FD059AA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213A1B33-A340-5946-BAB0-51CE602B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7FCB71A-DC2A-904D-BCBB-4DDF6B7E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D9B87FD-C395-F84E-AA1F-48B368E3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E2CE96C-237D-7D42-B829-0AD47ABB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2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95D705-B876-234A-AEC1-1B8E5481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0E0257A-3CCB-F145-AD97-59896014E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B03F3A4-25C7-7C4A-A9E4-4CDE9230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8D6D91D-68BB-184C-AD30-5F35A0559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65BC1BE6-594B-F349-B076-DD7D40D85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CCAC465-F31D-E44A-AFAC-300BC890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56AD1EE3-0590-464C-834A-66B5F9A6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628ACB6-2D17-F34F-882D-CF06F761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7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48488C-CD81-C44B-BD63-85FC450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B29C9A6-C41E-6C46-B7B1-1145B872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8521D6-F2ED-0346-AB52-17594CBB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A9567D7-8369-AB4D-B2F2-41932F92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35282A8-0BBD-4C43-A986-CCF440CA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446208F-8BA9-FB4F-9A78-B87080B6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0C5C626-9BBE-ED48-91FE-C3678A75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4A40F3-F1DB-D94B-8ABB-261A42B3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E2F650C-DCFA-5645-A7DA-3E23B2AC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EC8C5E1-6AFB-F242-926E-B1468ADE4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20CA393-13F3-124A-AD4E-220DBB6F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F84926A-2728-8242-BB3C-30464A33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A49829B-5AA1-0B45-9F60-97E79CBC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4D16E0-21D0-B349-92A1-38BCF28A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9517CF1-288E-4041-BF5C-7B0F8382F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889FD10-1FF8-5547-BC69-3F5005105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BC70E48-D7D0-4E43-8BFF-3DE7A87F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9C367C0-22C9-9D4A-8136-BE58B679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FBDD7B1-711B-1B4D-9764-CFB9B265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10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B81AB8D-D643-5A4C-8B8C-A2E31FF8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A2961DF-CE5F-4D40-8EC9-88F452A87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A1BCE2D-0D29-C840-87D4-4721919F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0CD0B6-B1DE-8A40-B33F-C58ECE2B4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495389B-3722-A34B-A62C-341081207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84A4-5E23-B24B-AD8F-514D031535BE}" type="datetimeFigureOut">
              <a:rPr lang="cs-CZ" smtClean="0"/>
              <a:t>09.11.21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ACB0-4BC8-BE49-95BC-2FF2187EB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9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3" y="0"/>
            <a:ext cx="4289778" cy="5143500"/>
          </a:xfrm>
          <a:prstGeom prst="rect">
            <a:avLst/>
          </a:prstGeom>
        </p:spPr>
      </p:pic>
      <p:sp>
        <p:nvSpPr>
          <p:cNvPr id="10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1006319">
            <a:off x="-542859" y="-1018634"/>
            <a:ext cx="6054340" cy="6823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C8C4CA2B-FA99-BD41-BE95-93CC24DD3744}"/>
              </a:ext>
            </a:extLst>
          </p:cNvPr>
          <p:cNvSpPr txBox="1">
            <a:spLocks/>
          </p:cNvSpPr>
          <p:nvPr/>
        </p:nvSpPr>
        <p:spPr>
          <a:xfrm>
            <a:off x="304344" y="333536"/>
            <a:ext cx="3750369" cy="2692385"/>
          </a:xfrm>
          <a:prstGeom prst="rect">
            <a:avLst/>
          </a:prstGeom>
          <a:effectLst>
            <a:glow rad="139700">
              <a:schemeClr val="accent2">
                <a:satMod val="175000"/>
                <a:alpha val="53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INTERNATIONAL    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 TRAINING 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CENTER </a:t>
            </a:r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ABU </a:t>
            </a:r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DHABI 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30.1. – 27.3.2022</a:t>
            </a:r>
            <a:endParaRPr lang="cs-CZ" sz="28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07" y="4178078"/>
            <a:ext cx="1164122" cy="344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539177"/>
            <a:ext cx="2693097" cy="423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18773" y="-7139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1" b="36481"/>
          <a:stretch/>
        </p:blipFill>
        <p:spPr>
          <a:xfrm>
            <a:off x="304344" y="4095726"/>
            <a:ext cx="1532052" cy="452223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958949">
            <a:off x="5123464" y="2527526"/>
            <a:ext cx="12556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44" y="0"/>
            <a:ext cx="5222488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774248">
            <a:off x="-412957" y="-1018556"/>
            <a:ext cx="5734854" cy="6660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45049" y="2828819"/>
            <a:ext cx="4239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</a:t>
            </a:r>
            <a:r>
              <a:rPr lang="en-US" sz="1600" b="1" baseline="30000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stop of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Motosurf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World Cup 2022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Riders from all around the World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5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cathegories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: Men Open, Men Stock, Women, Rookies, Juniors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Special events – concerts, motocross show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www.motosurfworldcup.com</a:t>
            </a:r>
            <a:endParaRPr lang="en-US" sz="1600" b="1" dirty="0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445050" y="383603"/>
            <a:ext cx="5905646" cy="142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1. MSWC 2022</a:t>
            </a:r>
          </a:p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ABU DHABI 25.-27.3. 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784531">
            <a:off x="4986133" y="2550162"/>
            <a:ext cx="11587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4"/>
          <a:stretch/>
        </p:blipFill>
        <p:spPr>
          <a:xfrm>
            <a:off x="4481969" y="-2"/>
            <a:ext cx="4662031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774248">
            <a:off x="-468068" y="-918553"/>
            <a:ext cx="6204191" cy="6589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45050" y="1924982"/>
            <a:ext cx="5056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Sunset in desert /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beduine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village, camel ride, dancing, dinner &amp; shisha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Abu Dhabi sightseeing – Mosque, Etihad towers, markets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1day trip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Dubai </a:t>
            </a:r>
            <a:endParaRPr lang="en-US" sz="1600" b="1" dirty="0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F1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Yas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Marine / Ferrari Park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Water World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Shopping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Other water sports – wakeboard,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wakesurf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flyboard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, artificial wave surfing, skateboards ..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445050" y="383603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TRIPS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784531">
            <a:off x="5406382" y="2550160"/>
            <a:ext cx="11587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5474"/>
          <a:stretch/>
        </p:blipFill>
        <p:spPr>
          <a:xfrm>
            <a:off x="6019" y="-405530"/>
            <a:ext cx="9137981" cy="554903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9AF1E669-ACD5-784F-91E5-B290E833CDEF}"/>
              </a:ext>
            </a:extLst>
          </p:cNvPr>
          <p:cNvSpPr txBox="1">
            <a:spLocks/>
          </p:cNvSpPr>
          <p:nvPr/>
        </p:nvSpPr>
        <p:spPr>
          <a:xfrm>
            <a:off x="6019" y="4722312"/>
            <a:ext cx="9144000" cy="421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200" b="1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 </a:t>
            </a:r>
            <a:r>
              <a:rPr lang="cs-CZ" sz="12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ACADEMY / Martina </a:t>
            </a:r>
            <a:r>
              <a:rPr lang="cs-CZ" sz="12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Lukscheider</a:t>
            </a:r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cs-CZ" sz="12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+420 603 484 </a:t>
            </a:r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320</a:t>
            </a:r>
          </a:p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info@jetsurf-academy.cz</a:t>
            </a:r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  </a:t>
            </a:r>
            <a:r>
              <a:rPr lang="cs-CZ" sz="12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www.jetsurf-academy.cz</a:t>
            </a:r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  </a:t>
            </a:r>
            <a:r>
              <a:rPr lang="cs-CZ" sz="12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fb</a:t>
            </a:r>
            <a:r>
              <a:rPr lang="cs-CZ" sz="12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/</a:t>
            </a:r>
            <a:r>
              <a:rPr lang="cs-CZ" sz="12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ig</a:t>
            </a:r>
            <a:r>
              <a:rPr lang="cs-CZ" sz="1200" b="1" dirty="0" smtClean="0">
                <a:solidFill>
                  <a:schemeClr val="bg1"/>
                </a:solidFill>
                <a:effectLst/>
                <a:latin typeface="Drugs" charset="0"/>
                <a:ea typeface="Drugs" charset="0"/>
                <a:cs typeface="Drugs" charset="0"/>
              </a:rPr>
              <a:t> </a:t>
            </a:r>
            <a:r>
              <a:rPr lang="cs-CZ" sz="1200" b="1" dirty="0" err="1">
                <a:solidFill>
                  <a:schemeClr val="bg1"/>
                </a:solidFill>
                <a:effectLst/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cs-CZ" sz="1200" b="1" dirty="0">
                <a:solidFill>
                  <a:schemeClr val="bg1"/>
                </a:solidFill>
                <a:effectLst/>
                <a:latin typeface="Drugs" charset="0"/>
                <a:ea typeface="Drugs" charset="0"/>
                <a:cs typeface="Drugs" charset="0"/>
              </a:rPr>
              <a:t> </a:t>
            </a:r>
            <a:r>
              <a:rPr lang="cs-CZ" sz="1200" b="1" dirty="0" err="1">
                <a:solidFill>
                  <a:schemeClr val="bg1"/>
                </a:solidFill>
                <a:effectLst/>
                <a:latin typeface="Drugs" charset="0"/>
                <a:ea typeface="Drugs" charset="0"/>
                <a:cs typeface="Drugs" charset="0"/>
              </a:rPr>
              <a:t>Academy</a:t>
            </a:r>
            <a:endParaRPr lang="cs-CZ" sz="1200" b="1" dirty="0">
              <a:solidFill>
                <a:schemeClr val="bg1"/>
              </a:solidFill>
              <a:effectLst/>
              <a:latin typeface="Drugs" charset="0"/>
              <a:ea typeface="Drugs" charset="0"/>
              <a:cs typeface="Drugs" charset="0"/>
            </a:endParaRPr>
          </a:p>
          <a:p>
            <a:pPr algn="ctr"/>
            <a:endParaRPr lang="cs-CZ" sz="1200" b="1" dirty="0">
              <a:solidFill>
                <a:schemeClr val="bg1"/>
              </a:solidFill>
              <a:effectLst>
                <a:glow rad="165100">
                  <a:schemeClr val="accent2">
                    <a:lumMod val="50000"/>
                    <a:alpha val="35000"/>
                  </a:schemeClr>
                </a:glow>
              </a:effectLst>
              <a:latin typeface="Drugs" charset="0"/>
              <a:ea typeface="Drugs" charset="0"/>
              <a:cs typeface="Dru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r="9176" b="10304"/>
          <a:stretch/>
        </p:blipFill>
        <p:spPr>
          <a:xfrm>
            <a:off x="3670126" y="-87233"/>
            <a:ext cx="5473874" cy="5285983"/>
          </a:xfrm>
          <a:prstGeom prst="rect">
            <a:avLst/>
          </a:prstGeom>
        </p:spPr>
      </p:pic>
      <p:sp>
        <p:nvSpPr>
          <p:cNvPr id="10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1132968">
            <a:off x="-709556" y="-1405274"/>
            <a:ext cx="5552672" cy="70806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C8C4CA2B-FA99-BD41-BE95-93CC24DD3744}"/>
              </a:ext>
            </a:extLst>
          </p:cNvPr>
          <p:cNvSpPr txBox="1">
            <a:spLocks/>
          </p:cNvSpPr>
          <p:nvPr/>
        </p:nvSpPr>
        <p:spPr>
          <a:xfrm>
            <a:off x="229610" y="28276"/>
            <a:ext cx="4481808" cy="1790205"/>
          </a:xfrm>
          <a:prstGeom prst="rect">
            <a:avLst/>
          </a:prstGeom>
          <a:effectLst>
            <a:glow rad="139700">
              <a:schemeClr val="accent2">
                <a:satMod val="175000"/>
                <a:alpha val="53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INTERNATIONAL    </a:t>
            </a:r>
          </a:p>
          <a:p>
            <a:r>
              <a:rPr lang="cs-CZ" sz="28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 TRAINING </a:t>
            </a:r>
          </a:p>
          <a:p>
            <a:r>
              <a:rPr lang="cs-CZ" sz="28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CENTER ABU DHABI </a:t>
            </a:r>
          </a:p>
          <a:p>
            <a:r>
              <a:rPr lang="cs-CZ" sz="28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30.1. – 27.3.2022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10" y="2614895"/>
            <a:ext cx="370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2 months of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neverending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jetsurfing</a:t>
            </a:r>
            <a:endParaRPr lang="en-US" sz="12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14308" indent="-214308">
              <a:buFont typeface="Wingdings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200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jetsurfers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from all around the world 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professional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buoyes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track &amp; data recording    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academy for beginners &amp; juniors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rental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amazing beach Al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Hudayriyat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Island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training –fun – holiday - trips</a:t>
            </a:r>
          </a:p>
          <a:p>
            <a:pPr marL="214308" indent="-214308">
              <a:buFont typeface="Wingdings" charset="2"/>
              <a:buChar char="§"/>
            </a:pP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MotoSurf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WorldCup</a:t>
            </a:r>
            <a:r>
              <a:rPr lang="en-US" sz="1200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25.-27.3.2022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610" y="4348332"/>
            <a:ext cx="39181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defRPr/>
            </a:pPr>
            <a:r>
              <a:rPr lang="en-US" sz="105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BOOKING NECESSARY!</a:t>
            </a:r>
          </a:p>
          <a:p>
            <a:pPr marL="214308" indent="-214308">
              <a:defRPr/>
            </a:pPr>
            <a:r>
              <a:rPr lang="en-US" sz="1050" b="1" i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05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Academy / Martina  +420 603 484 320</a:t>
            </a:r>
          </a:p>
          <a:p>
            <a:pPr marL="214308" indent="-214308">
              <a:defRPr/>
            </a:pPr>
            <a:r>
              <a:rPr lang="en-US" sz="1050" b="1" i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info@jetsurf-academy.cz</a:t>
            </a:r>
            <a:r>
              <a:rPr lang="en-US" sz="105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050" b="1" i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www.jetsurf-academy.cz</a:t>
            </a:r>
            <a:endParaRPr lang="en-US" sz="1050" b="1" i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610" y="1691372"/>
            <a:ext cx="533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-    for beginners &amp; professionals</a:t>
            </a:r>
          </a:p>
          <a:p>
            <a:pPr marL="214313" indent="-214313">
              <a:buFontTx/>
              <a:buChar char="-"/>
            </a:pPr>
            <a:r>
              <a:rPr lang="en-US" sz="120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take your own board or rent ours</a:t>
            </a:r>
          </a:p>
          <a:p>
            <a:pPr marL="214313" indent="-214313">
              <a:buFontTx/>
              <a:buChar char="-"/>
            </a:pPr>
            <a:r>
              <a:rPr lang="en-US" sz="120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come anytime - for a week or more</a:t>
            </a:r>
          </a:p>
          <a:p>
            <a:pPr marL="214313" indent="-214313">
              <a:buFontTx/>
              <a:buChar char="-"/>
            </a:pPr>
            <a:r>
              <a:rPr lang="en-US" sz="1200" b="1" i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bring your friends or come alone and meet new people </a:t>
            </a:r>
          </a:p>
        </p:txBody>
      </p:sp>
      <p:sp>
        <p:nvSpPr>
          <p:cNvPr id="3" name="Parallelogram 2"/>
          <p:cNvSpPr/>
          <p:nvPr/>
        </p:nvSpPr>
        <p:spPr>
          <a:xfrm rot="1086518">
            <a:off x="4301988" y="2648813"/>
            <a:ext cx="103033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7"/>
          <a:stretch/>
        </p:blipFill>
        <p:spPr>
          <a:xfrm>
            <a:off x="2358192" y="0"/>
            <a:ext cx="6764055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8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1070487">
            <a:off x="-769642" y="-1151634"/>
            <a:ext cx="6164547" cy="6901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445050" y="2171788"/>
            <a:ext cx="4939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2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months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/ 8 weeks of </a:t>
            </a:r>
            <a:r>
              <a:rPr lang="en-US" sz="1600" b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neverending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jetsurfing</a:t>
            </a:r>
            <a:endParaRPr lang="en-US" sz="1600" b="1" dirty="0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activity for </a:t>
            </a:r>
            <a:r>
              <a:rPr lang="en-US" sz="1600" b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jetsurfers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from all around the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world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winter training base &amp;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meeting point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academy for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beginners and juniors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professional </a:t>
            </a:r>
            <a:r>
              <a:rPr lang="en-US" sz="1600" b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buoyes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track for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professional riders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and new race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candidates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rental for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everybody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445050" y="145609"/>
            <a:ext cx="3801273" cy="87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WHAT IS IT?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1086518">
            <a:off x="4966192" y="2590619"/>
            <a:ext cx="103033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3" r="10066" b="7612"/>
          <a:stretch/>
        </p:blipFill>
        <p:spPr>
          <a:xfrm>
            <a:off x="4709787" y="-1"/>
            <a:ext cx="4434214" cy="5252777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992488">
            <a:off x="-781751" y="-1015207"/>
            <a:ext cx="6222141" cy="6791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45050" y="2191148"/>
            <a:ext cx="4393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bonus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all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clients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building of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community, new </a:t>
            </a:r>
            <a:r>
              <a:rPr lang="en-US" sz="1600" b="1" dirty="0" err="1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friendships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and experiences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more than 200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riders coming from all over the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world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program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for whole families: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holiday fun, beaches, adventure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trips, culture, shopping, dinners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..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445050" y="145609"/>
            <a:ext cx="491609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WHY INTERESTING? 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907868">
            <a:off x="5029496" y="2650414"/>
            <a:ext cx="125174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3"/>
          <a:stretch/>
        </p:blipFill>
        <p:spPr>
          <a:xfrm>
            <a:off x="4509370" y="0"/>
            <a:ext cx="4962008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914838">
            <a:off x="-631870" y="-913073"/>
            <a:ext cx="6072103" cy="6654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350727" y="1832044"/>
            <a:ext cx="49352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Abu Dhabi / Al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Hudayriyat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Island – new island with amazing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long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beaches,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www.hudayriyatisland.ae</a:t>
            </a:r>
            <a:endParaRPr lang="en-US" sz="1600" b="1" dirty="0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water sports, bike rental, basketball and tennis courts, skate park, pools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children playgrounds, restaurants, nightlife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sandy beach with tent, beach bags, toilettes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overnight storage and fuel included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easy entrance to the water, flat water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well-kept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buoyes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track with split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restaurants, bars, cafes nearby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350728" y="346529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ABOUT THE SPOT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907868">
            <a:off x="5082605" y="2552011"/>
            <a:ext cx="125174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4">
            <a:extLst>
              <a:ext uri="{FF2B5EF4-FFF2-40B4-BE49-F238E27FC236}">
                <a16:creationId xmlns:a16="http://schemas.microsoft.com/office/drawing/2014/main" xmlns="" id="{97CE6208-0F64-2C42-A601-65F353AF5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1"/>
          <a:stretch/>
        </p:blipFill>
        <p:spPr>
          <a:xfrm>
            <a:off x="1803748" y="0"/>
            <a:ext cx="7340252" cy="6225436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1051124">
            <a:off x="-738170" y="-1046258"/>
            <a:ext cx="5456278" cy="665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358233" y="2081666"/>
            <a:ext cx="4163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your own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or rental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professional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buoyes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track with split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data recording for speed measuring, ideal transit and acceleration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perfect training for MSWC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</a:t>
            </a:r>
            <a:r>
              <a:rPr lang="en-US" sz="1600" b="1" baseline="30000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MSWC Abu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Dhabí</a:t>
            </a:r>
            <a:endParaRPr lang="en-US" sz="1600" b="1" dirty="0" smtClean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storage and fuel included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some weeks possible to train </a:t>
            </a: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                 with champs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389403" y="383206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1. TRAINING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912189">
            <a:off x="4251689" y="2678616"/>
            <a:ext cx="107608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0" r="9180"/>
          <a:stretch/>
        </p:blipFill>
        <p:spPr>
          <a:xfrm>
            <a:off x="4822520" y="0"/>
            <a:ext cx="4321479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774248">
            <a:off x="-545524" y="-884379"/>
            <a:ext cx="6541870" cy="66093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97708" y="2819982"/>
            <a:ext cx="507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For beginners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1, 2, 3, 5 or 10 hours lessons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Experienced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english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speaking coaches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quipment free – vests, helmets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After academy lessons possible to rent a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</a:t>
            </a:r>
          </a:p>
          <a:p>
            <a:pPr marL="285750" lvl="0" indent="-285750">
              <a:buFont typeface="Wingdings" charset="2"/>
              <a:buChar char="§"/>
            </a:pPr>
            <a:endParaRPr lang="en-US" sz="1600" b="1" dirty="0" smtClean="0"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297709" y="401417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2. JETSURF ACADEMY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784531">
            <a:off x="5659698" y="2550162"/>
            <a:ext cx="11587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1"/>
          <a:stretch/>
        </p:blipFill>
        <p:spPr>
          <a:xfrm>
            <a:off x="3807911" y="0"/>
            <a:ext cx="7064680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774248">
            <a:off x="-520877" y="-839463"/>
            <a:ext cx="6148731" cy="6528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97709" y="2566161"/>
            <a:ext cx="5101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For beginners / students from 8 to 25yo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Booking the Training Center only for schools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Sunday – Thursday / 2hours blocks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All safety equipment free of charge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Experienced English speaking coaches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We have long experiences and success with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jetsurf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riding of kids and juniors!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297709" y="401417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3. SCHOOLS / UNIVERSITIES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784531">
            <a:off x="5332711" y="2544572"/>
            <a:ext cx="11587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5"/>
          <a:stretch/>
        </p:blipFill>
        <p:spPr>
          <a:xfrm>
            <a:off x="2874723" y="0"/>
            <a:ext cx="6269277" cy="5143500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1743723C-B14C-5946-B86C-90D4792EDA41}"/>
              </a:ext>
            </a:extLst>
          </p:cNvPr>
          <p:cNvSpPr txBox="1">
            <a:spLocks/>
          </p:cNvSpPr>
          <p:nvPr/>
        </p:nvSpPr>
        <p:spPr>
          <a:xfrm>
            <a:off x="2358192" y="2196199"/>
            <a:ext cx="3143705" cy="254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600" dirty="0">
              <a:latin typeface="DINPro" panose="02000503030000020004" pitchFamily="2" charset="0"/>
            </a:endParaRPr>
          </a:p>
        </p:txBody>
      </p:sp>
      <p:sp>
        <p:nvSpPr>
          <p:cNvPr id="7" name="Obdélník 5">
            <a:extLst>
              <a:ext uri="{FF2B5EF4-FFF2-40B4-BE49-F238E27FC236}">
                <a16:creationId xmlns:a16="http://schemas.microsoft.com/office/drawing/2014/main" xmlns="" id="{48D12B77-72D2-C246-BE32-00C7BF00CC34}"/>
              </a:ext>
            </a:extLst>
          </p:cNvPr>
          <p:cNvSpPr/>
          <p:nvPr/>
        </p:nvSpPr>
        <p:spPr>
          <a:xfrm rot="774248">
            <a:off x="-508433" y="-787435"/>
            <a:ext cx="5698694" cy="6387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57158" y="2989520"/>
            <a:ext cx="4477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Top boards: </a:t>
            </a:r>
            <a:r>
              <a:rPr lang="en-US" sz="1600" b="1" dirty="0" err="1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Jetsuf</a:t>
            </a: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 Race, Titanium, Adventure 2021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For a day / week / month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Fuel included on the </a:t>
            </a:r>
            <a:endParaRPr lang="en-US" sz="1600" b="1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Possible to share a board / max 4 persons</a:t>
            </a:r>
          </a:p>
          <a:p>
            <a:pPr marL="285750" lvl="0" indent="-285750">
              <a:buFont typeface="Wingdings" charset="2"/>
              <a:buChar char="§"/>
            </a:pPr>
            <a:endParaRPr lang="en-US" sz="1600" b="1" dirty="0" smtClean="0"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CE0724-737F-674E-84F6-A2D106533598}"/>
              </a:ext>
            </a:extLst>
          </p:cNvPr>
          <p:cNvSpPr txBox="1">
            <a:spLocks/>
          </p:cNvSpPr>
          <p:nvPr/>
        </p:nvSpPr>
        <p:spPr>
          <a:xfrm>
            <a:off x="257158" y="396129"/>
            <a:ext cx="5204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4</a:t>
            </a:r>
            <a:r>
              <a:rPr lang="cs-CZ" sz="3600" b="1" dirty="0" smtClean="0">
                <a:solidFill>
                  <a:schemeClr val="bg1"/>
                </a:solidFill>
                <a:latin typeface="Drugs" charset="0"/>
                <a:ea typeface="Drugs" charset="0"/>
                <a:cs typeface="Drugs" charset="0"/>
              </a:rPr>
              <a:t>. JETSURF RENT</a:t>
            </a:r>
            <a:endParaRPr lang="cs-CZ" sz="3600" dirty="0">
              <a:solidFill>
                <a:schemeClr val="bg1"/>
              </a:solidFill>
              <a:latin typeface="Drugs" charset="0"/>
              <a:ea typeface="Drugs" charset="0"/>
              <a:cs typeface="Drugs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784531">
            <a:off x="4841744" y="2561935"/>
            <a:ext cx="115875" cy="2676381"/>
          </a:xfrm>
          <a:prstGeom prst="parallelogram">
            <a:avLst/>
          </a:prstGeom>
          <a:solidFill>
            <a:srgbClr val="FF5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A23637AEF33C4EBC9D3A7CDCFD6C0B" ma:contentTypeVersion="10" ma:contentTypeDescription="Vytvoří nový dokument" ma:contentTypeScope="" ma:versionID="b67101f550b2bf5915ad012883d3ab8d">
  <xsd:schema xmlns:xsd="http://www.w3.org/2001/XMLSchema" xmlns:xs="http://www.w3.org/2001/XMLSchema" xmlns:p="http://schemas.microsoft.com/office/2006/metadata/properties" xmlns:ns1="http://schemas.microsoft.com/sharepoint/v3" xmlns:ns2="19b09963-4783-4d38-bf54-e6d31764286b" xmlns:ns3="cefa1809-c23e-4ca7-8e8e-c7da8f0757e4" targetNamespace="http://schemas.microsoft.com/office/2006/metadata/properties" ma:root="true" ma:fieldsID="03421ddb34a1341932461b5875dc2a3e" ns1:_="" ns2:_="" ns3:_="">
    <xsd:import namespace="http://schemas.microsoft.com/sharepoint/v3"/>
    <xsd:import namespace="19b09963-4783-4d38-bf54-e6d31764286b"/>
    <xsd:import namespace="cefa1809-c23e-4ca7-8e8e-c7da8f0757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Vlastnosti zásad jednotného dodržování předpisů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Akce uživatelského rozhraní zásad jednotného dodržování předpisů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9963-4783-4d38-bf54-e6d317642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a1809-c23e-4ca7-8e8e-c7da8f0757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7D913-0A08-4A96-B190-64178700BC8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AAF9E01-DDEA-419C-9E71-0E28B017A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b09963-4783-4d38-bf54-e6d31764286b"/>
    <ds:schemaRef ds:uri="cefa1809-c23e-4ca7-8e8e-c7da8f0757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9041F3-4667-4F10-8073-6EAFB39BEF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</TotalTime>
  <Words>549</Words>
  <Application>Microsoft Macintosh PowerPoint</Application>
  <PresentationFormat>On-screen Show (16:9)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DINPro</vt:lpstr>
      <vt:lpstr>Drugs</vt:lpstr>
      <vt:lpstr>Wingdings</vt:lpstr>
      <vt:lpstr>Arial</vt:lpstr>
      <vt:lpstr>Vlastní návrh</vt:lpstr>
      <vt:lpstr>1_Vlastní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FONTY – DINPro Black</dc:title>
  <dc:subject/>
  <dc:creator>Ondřej Přikryl - JETSURF</dc:creator>
  <cp:keywords/>
  <dc:description/>
  <cp:lastModifiedBy>Microsoft Office User</cp:lastModifiedBy>
  <cp:revision>132</cp:revision>
  <cp:lastPrinted>2021-11-09T10:21:02Z</cp:lastPrinted>
  <dcterms:created xsi:type="dcterms:W3CDTF">2018-07-01T10:29:00Z</dcterms:created>
  <dcterms:modified xsi:type="dcterms:W3CDTF">2021-11-09T10:21:15Z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0x01010042A23637AEF33C4EBC9D3A7CDCFD6C0B</vt:lpwstr>
  </property>
</Properties>
</file>