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78" r:id="rId5"/>
  </p:sldMasterIdLst>
  <p:notesMasterIdLst>
    <p:notesMasterId r:id="rId26"/>
  </p:notesMasterIdLst>
  <p:handoutMasterIdLst>
    <p:handoutMasterId r:id="rId27"/>
  </p:handoutMasterIdLst>
  <p:sldIdLst>
    <p:sldId id="300" r:id="rId6"/>
    <p:sldId id="343" r:id="rId7"/>
    <p:sldId id="314" r:id="rId8"/>
    <p:sldId id="323" r:id="rId9"/>
    <p:sldId id="354" r:id="rId10"/>
    <p:sldId id="355" r:id="rId11"/>
    <p:sldId id="356" r:id="rId12"/>
    <p:sldId id="357" r:id="rId13"/>
    <p:sldId id="367" r:id="rId14"/>
    <p:sldId id="358" r:id="rId15"/>
    <p:sldId id="359" r:id="rId16"/>
    <p:sldId id="360" r:id="rId17"/>
    <p:sldId id="361" r:id="rId18"/>
    <p:sldId id="362" r:id="rId19"/>
    <p:sldId id="371" r:id="rId20"/>
    <p:sldId id="363" r:id="rId21"/>
    <p:sldId id="368" r:id="rId22"/>
    <p:sldId id="372" r:id="rId23"/>
    <p:sldId id="369" r:id="rId24"/>
    <p:sldId id="3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a Arzaga" initials="TA" lastIdx="15" clrIdx="0">
    <p:extLst>
      <p:ext uri="{19B8F6BF-5375-455C-9EA6-DF929625EA0E}">
        <p15:presenceInfo xmlns:p15="http://schemas.microsoft.com/office/powerpoint/2012/main" userId="S::Trina.Arzaga@LEADERBNK.COM::f58dc3e9-40a1-4a3e-8ada-719b495cfd69" providerId="AD"/>
      </p:ext>
    </p:extLst>
  </p:cmAuthor>
  <p:cmAuthor id="2" name="Mike Fede" initials="MF" lastIdx="1" clrIdx="1">
    <p:extLst>
      <p:ext uri="{19B8F6BF-5375-455C-9EA6-DF929625EA0E}">
        <p15:presenceInfo xmlns:p15="http://schemas.microsoft.com/office/powerpoint/2012/main" userId="S::mfede@LEADERBNK.COM::8c873e29-810b-4311-990d-273dc55273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6F8F8"/>
    <a:srgbClr val="F7F7F7"/>
    <a:srgbClr val="F2F2F2"/>
    <a:srgbClr val="EAEAEA"/>
    <a:srgbClr val="92DF20"/>
    <a:srgbClr val="9F2D20"/>
    <a:srgbClr val="0000CC"/>
    <a:srgbClr val="33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A21CD-98FE-4D48-A0FE-8256BB64C413}" v="10" dt="2024-01-12T19:47:20.544"/>
  </p1510:revLst>
</p1510:revInfo>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6357" autoAdjust="0"/>
  </p:normalViewPr>
  <p:slideViewPr>
    <p:cSldViewPr snapToGrid="0">
      <p:cViewPr varScale="1">
        <p:scale>
          <a:sx n="114" d="100"/>
          <a:sy n="114" d="100"/>
        </p:scale>
        <p:origin x="1116"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2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Fede" userId="8c873e29-810b-4311-990d-273dc55273bb" providerId="ADAL" clId="{2ADA21CD-98FE-4D48-A0FE-8256BB64C413}"/>
    <pc:docChg chg="undo custSel addSld modSld">
      <pc:chgData name="Mike Fede" userId="8c873e29-810b-4311-990d-273dc55273bb" providerId="ADAL" clId="{2ADA21CD-98FE-4D48-A0FE-8256BB64C413}" dt="2024-01-12T19:48:24.284" v="1121" actId="20577"/>
      <pc:docMkLst>
        <pc:docMk/>
      </pc:docMkLst>
      <pc:sldChg chg="modSp mod">
        <pc:chgData name="Mike Fede" userId="8c873e29-810b-4311-990d-273dc55273bb" providerId="ADAL" clId="{2ADA21CD-98FE-4D48-A0FE-8256BB64C413}" dt="2024-01-12T19:39:19.978" v="653" actId="108"/>
        <pc:sldMkLst>
          <pc:docMk/>
          <pc:sldMk cId="1173729542" sldId="323"/>
        </pc:sldMkLst>
        <pc:spChg chg="mod">
          <ac:chgData name="Mike Fede" userId="8c873e29-810b-4311-990d-273dc55273bb" providerId="ADAL" clId="{2ADA21CD-98FE-4D48-A0FE-8256BB64C413}" dt="2024-01-12T19:39:19.978" v="653" actId="108"/>
          <ac:spMkLst>
            <pc:docMk/>
            <pc:sldMk cId="1173729542" sldId="323"/>
            <ac:spMk id="5" creationId="{4232B745-70DB-A330-80E6-0F00499B008D}"/>
          </ac:spMkLst>
        </pc:spChg>
      </pc:sldChg>
      <pc:sldChg chg="addSp modSp mod">
        <pc:chgData name="Mike Fede" userId="8c873e29-810b-4311-990d-273dc55273bb" providerId="ADAL" clId="{2ADA21CD-98FE-4D48-A0FE-8256BB64C413}" dt="2024-01-12T19:32:15.205" v="489" actId="15"/>
        <pc:sldMkLst>
          <pc:docMk/>
          <pc:sldMk cId="293492664" sldId="343"/>
        </pc:sldMkLst>
        <pc:spChg chg="add mod">
          <ac:chgData name="Mike Fede" userId="8c873e29-810b-4311-990d-273dc55273bb" providerId="ADAL" clId="{2ADA21CD-98FE-4D48-A0FE-8256BB64C413}" dt="2024-01-12T19:30:00.845" v="487" actId="6549"/>
          <ac:spMkLst>
            <pc:docMk/>
            <pc:sldMk cId="293492664" sldId="343"/>
            <ac:spMk id="4" creationId="{30475ECA-7B1C-0134-C90E-E1F67696DE71}"/>
          </ac:spMkLst>
        </pc:spChg>
        <pc:spChg chg="mod">
          <ac:chgData name="Mike Fede" userId="8c873e29-810b-4311-990d-273dc55273bb" providerId="ADAL" clId="{2ADA21CD-98FE-4D48-A0FE-8256BB64C413}" dt="2024-01-12T19:32:15.205" v="489" actId="15"/>
          <ac:spMkLst>
            <pc:docMk/>
            <pc:sldMk cId="293492664" sldId="343"/>
            <ac:spMk id="5" creationId="{E14D7FE8-3289-4C93-8B37-4DF8FCAD0BF5}"/>
          </ac:spMkLst>
        </pc:spChg>
      </pc:sldChg>
      <pc:sldChg chg="modSp mod">
        <pc:chgData name="Mike Fede" userId="8c873e29-810b-4311-990d-273dc55273bb" providerId="ADAL" clId="{2ADA21CD-98FE-4D48-A0FE-8256BB64C413}" dt="2024-01-12T19:39:25.880" v="657" actId="108"/>
        <pc:sldMkLst>
          <pc:docMk/>
          <pc:sldMk cId="208325025" sldId="354"/>
        </pc:sldMkLst>
        <pc:spChg chg="mod">
          <ac:chgData name="Mike Fede" userId="8c873e29-810b-4311-990d-273dc55273bb" providerId="ADAL" clId="{2ADA21CD-98FE-4D48-A0FE-8256BB64C413}" dt="2024-01-12T19:39:25.880" v="657" actId="108"/>
          <ac:spMkLst>
            <pc:docMk/>
            <pc:sldMk cId="208325025" sldId="354"/>
            <ac:spMk id="6" creationId="{54EC1B94-B117-E485-1307-0032130AE3BC}"/>
          </ac:spMkLst>
        </pc:spChg>
      </pc:sldChg>
      <pc:sldChg chg="modSp mod">
        <pc:chgData name="Mike Fede" userId="8c873e29-810b-4311-990d-273dc55273bb" providerId="ADAL" clId="{2ADA21CD-98FE-4D48-A0FE-8256BB64C413}" dt="2024-01-12T19:39:28.657" v="658" actId="108"/>
        <pc:sldMkLst>
          <pc:docMk/>
          <pc:sldMk cId="1661492741" sldId="355"/>
        </pc:sldMkLst>
        <pc:spChg chg="mod">
          <ac:chgData name="Mike Fede" userId="8c873e29-810b-4311-990d-273dc55273bb" providerId="ADAL" clId="{2ADA21CD-98FE-4D48-A0FE-8256BB64C413}" dt="2024-01-12T19:39:28.657" v="658" actId="108"/>
          <ac:spMkLst>
            <pc:docMk/>
            <pc:sldMk cId="1661492741" sldId="355"/>
            <ac:spMk id="6" creationId="{0032C2BA-88D4-9486-9BDA-566D74BF0D6C}"/>
          </ac:spMkLst>
        </pc:spChg>
        <pc:graphicFrameChg chg="mod">
          <ac:chgData name="Mike Fede" userId="8c873e29-810b-4311-990d-273dc55273bb" providerId="ADAL" clId="{2ADA21CD-98FE-4D48-A0FE-8256BB64C413}" dt="2024-01-12T19:34:11.554" v="520"/>
          <ac:graphicFrameMkLst>
            <pc:docMk/>
            <pc:sldMk cId="1661492741" sldId="355"/>
            <ac:graphicFrameMk id="19" creationId="{BF46ECCD-632A-9D54-E749-B77232F5FE43}"/>
          </ac:graphicFrameMkLst>
        </pc:graphicFrameChg>
        <pc:cxnChg chg="mod">
          <ac:chgData name="Mike Fede" userId="8c873e29-810b-4311-990d-273dc55273bb" providerId="ADAL" clId="{2ADA21CD-98FE-4D48-A0FE-8256BB64C413}" dt="2024-01-12T19:33:52.610" v="518" actId="14100"/>
          <ac:cxnSpMkLst>
            <pc:docMk/>
            <pc:sldMk cId="1661492741" sldId="355"/>
            <ac:cxnSpMk id="13" creationId="{48F38C56-2748-4818-DF42-F56393BAD12D}"/>
          </ac:cxnSpMkLst>
        </pc:cxnChg>
      </pc:sldChg>
      <pc:sldChg chg="modSp mod">
        <pc:chgData name="Mike Fede" userId="8c873e29-810b-4311-990d-273dc55273bb" providerId="ADAL" clId="{2ADA21CD-98FE-4D48-A0FE-8256BB64C413}" dt="2024-01-12T19:39:31.785" v="660" actId="108"/>
        <pc:sldMkLst>
          <pc:docMk/>
          <pc:sldMk cId="4080806280" sldId="356"/>
        </pc:sldMkLst>
        <pc:spChg chg="mod">
          <ac:chgData name="Mike Fede" userId="8c873e29-810b-4311-990d-273dc55273bb" providerId="ADAL" clId="{2ADA21CD-98FE-4D48-A0FE-8256BB64C413}" dt="2024-01-12T19:39:31.785" v="660" actId="108"/>
          <ac:spMkLst>
            <pc:docMk/>
            <pc:sldMk cId="4080806280" sldId="356"/>
            <ac:spMk id="6" creationId="{24C17898-5E66-2010-3988-1A55B172EC10}"/>
          </ac:spMkLst>
        </pc:spChg>
      </pc:sldChg>
      <pc:sldChg chg="modSp mod">
        <pc:chgData name="Mike Fede" userId="8c873e29-810b-4311-990d-273dc55273bb" providerId="ADAL" clId="{2ADA21CD-98FE-4D48-A0FE-8256BB64C413}" dt="2024-01-12T19:39:37.328" v="663" actId="108"/>
        <pc:sldMkLst>
          <pc:docMk/>
          <pc:sldMk cId="1602372189" sldId="357"/>
        </pc:sldMkLst>
        <pc:spChg chg="mod">
          <ac:chgData name="Mike Fede" userId="8c873e29-810b-4311-990d-273dc55273bb" providerId="ADAL" clId="{2ADA21CD-98FE-4D48-A0FE-8256BB64C413}" dt="2024-01-12T19:39:37.328" v="663" actId="108"/>
          <ac:spMkLst>
            <pc:docMk/>
            <pc:sldMk cId="1602372189" sldId="357"/>
            <ac:spMk id="6" creationId="{3F58AF59-9B3B-582F-B101-ED08BA42A8A1}"/>
          </ac:spMkLst>
        </pc:spChg>
      </pc:sldChg>
      <pc:sldChg chg="modSp mod">
        <pc:chgData name="Mike Fede" userId="8c873e29-810b-4311-990d-273dc55273bb" providerId="ADAL" clId="{2ADA21CD-98FE-4D48-A0FE-8256BB64C413}" dt="2024-01-12T19:39:42.328" v="666" actId="108"/>
        <pc:sldMkLst>
          <pc:docMk/>
          <pc:sldMk cId="29145975" sldId="358"/>
        </pc:sldMkLst>
        <pc:spChg chg="mod">
          <ac:chgData name="Mike Fede" userId="8c873e29-810b-4311-990d-273dc55273bb" providerId="ADAL" clId="{2ADA21CD-98FE-4D48-A0FE-8256BB64C413}" dt="2024-01-12T19:39:42.328" v="666" actId="108"/>
          <ac:spMkLst>
            <pc:docMk/>
            <pc:sldMk cId="29145975" sldId="358"/>
            <ac:spMk id="3" creationId="{BFAC188A-48D1-8CF7-2287-8F1FFEDB467B}"/>
          </ac:spMkLst>
        </pc:spChg>
      </pc:sldChg>
      <pc:sldChg chg="modSp mod">
        <pc:chgData name="Mike Fede" userId="8c873e29-810b-4311-990d-273dc55273bb" providerId="ADAL" clId="{2ADA21CD-98FE-4D48-A0FE-8256BB64C413}" dt="2024-01-12T19:39:46.289" v="669" actId="108"/>
        <pc:sldMkLst>
          <pc:docMk/>
          <pc:sldMk cId="3496229194" sldId="359"/>
        </pc:sldMkLst>
        <pc:spChg chg="mod">
          <ac:chgData name="Mike Fede" userId="8c873e29-810b-4311-990d-273dc55273bb" providerId="ADAL" clId="{2ADA21CD-98FE-4D48-A0FE-8256BB64C413}" dt="2024-01-12T19:39:46.289" v="669" actId="108"/>
          <ac:spMkLst>
            <pc:docMk/>
            <pc:sldMk cId="3496229194" sldId="359"/>
            <ac:spMk id="6" creationId="{89B54B73-2A24-F1C5-BC11-DA88ED7B6C01}"/>
          </ac:spMkLst>
        </pc:spChg>
      </pc:sldChg>
      <pc:sldChg chg="modSp mod">
        <pc:chgData name="Mike Fede" userId="8c873e29-810b-4311-990d-273dc55273bb" providerId="ADAL" clId="{2ADA21CD-98FE-4D48-A0FE-8256BB64C413}" dt="2024-01-12T19:39:51.409" v="672" actId="108"/>
        <pc:sldMkLst>
          <pc:docMk/>
          <pc:sldMk cId="4213207418" sldId="360"/>
        </pc:sldMkLst>
        <pc:spChg chg="mod">
          <ac:chgData name="Mike Fede" userId="8c873e29-810b-4311-990d-273dc55273bb" providerId="ADAL" clId="{2ADA21CD-98FE-4D48-A0FE-8256BB64C413}" dt="2024-01-12T19:39:51.409" v="672" actId="108"/>
          <ac:spMkLst>
            <pc:docMk/>
            <pc:sldMk cId="4213207418" sldId="360"/>
            <ac:spMk id="6" creationId="{8EC127B2-7252-BC1A-1116-5AF6A723FA23}"/>
          </ac:spMkLst>
        </pc:spChg>
      </pc:sldChg>
      <pc:sldChg chg="modSp mod">
        <pc:chgData name="Mike Fede" userId="8c873e29-810b-4311-990d-273dc55273bb" providerId="ADAL" clId="{2ADA21CD-98FE-4D48-A0FE-8256BB64C413}" dt="2024-01-12T19:39:57.448" v="676" actId="108"/>
        <pc:sldMkLst>
          <pc:docMk/>
          <pc:sldMk cId="496168068" sldId="361"/>
        </pc:sldMkLst>
        <pc:spChg chg="mod">
          <ac:chgData name="Mike Fede" userId="8c873e29-810b-4311-990d-273dc55273bb" providerId="ADAL" clId="{2ADA21CD-98FE-4D48-A0FE-8256BB64C413}" dt="2024-01-12T19:39:57.448" v="676" actId="108"/>
          <ac:spMkLst>
            <pc:docMk/>
            <pc:sldMk cId="496168068" sldId="361"/>
            <ac:spMk id="3" creationId="{11BC37F2-E821-DE37-551A-64886C481085}"/>
          </ac:spMkLst>
        </pc:spChg>
      </pc:sldChg>
      <pc:sldChg chg="modSp mod">
        <pc:chgData name="Mike Fede" userId="8c873e29-810b-4311-990d-273dc55273bb" providerId="ADAL" clId="{2ADA21CD-98FE-4D48-A0FE-8256BB64C413}" dt="2024-01-12T19:40:08.185" v="684" actId="1036"/>
        <pc:sldMkLst>
          <pc:docMk/>
          <pc:sldMk cId="3982503267" sldId="362"/>
        </pc:sldMkLst>
        <pc:spChg chg="mod">
          <ac:chgData name="Mike Fede" userId="8c873e29-810b-4311-990d-273dc55273bb" providerId="ADAL" clId="{2ADA21CD-98FE-4D48-A0FE-8256BB64C413}" dt="2024-01-12T19:39:13.065" v="652" actId="108"/>
          <ac:spMkLst>
            <pc:docMk/>
            <pc:sldMk cId="3982503267" sldId="362"/>
            <ac:spMk id="6" creationId="{0DB27A05-36AC-B4A5-EA5C-C3B271B41D14}"/>
          </ac:spMkLst>
        </pc:spChg>
        <pc:spChg chg="mod">
          <ac:chgData name="Mike Fede" userId="8c873e29-810b-4311-990d-273dc55273bb" providerId="ADAL" clId="{2ADA21CD-98FE-4D48-A0FE-8256BB64C413}" dt="2024-01-12T19:40:08.185" v="684" actId="1036"/>
          <ac:spMkLst>
            <pc:docMk/>
            <pc:sldMk cId="3982503267" sldId="362"/>
            <ac:spMk id="11" creationId="{2D46AE11-7EC7-A9F5-3FDA-80115F039410}"/>
          </ac:spMkLst>
        </pc:spChg>
        <pc:picChg chg="mod">
          <ac:chgData name="Mike Fede" userId="8c873e29-810b-4311-990d-273dc55273bb" providerId="ADAL" clId="{2ADA21CD-98FE-4D48-A0FE-8256BB64C413}" dt="2024-01-12T19:40:08.185" v="684" actId="1036"/>
          <ac:picMkLst>
            <pc:docMk/>
            <pc:sldMk cId="3982503267" sldId="362"/>
            <ac:picMk id="5" creationId="{C05AE4CC-3D24-B28C-9AC7-E04D8FD3B535}"/>
          </ac:picMkLst>
        </pc:picChg>
      </pc:sldChg>
      <pc:sldChg chg="modSp mod">
        <pc:chgData name="Mike Fede" userId="8c873e29-810b-4311-990d-273dc55273bb" providerId="ADAL" clId="{2ADA21CD-98FE-4D48-A0FE-8256BB64C413}" dt="2024-01-12T19:40:55.811" v="686" actId="6549"/>
        <pc:sldMkLst>
          <pc:docMk/>
          <pc:sldMk cId="3894880619" sldId="363"/>
        </pc:sldMkLst>
        <pc:spChg chg="mod">
          <ac:chgData name="Mike Fede" userId="8c873e29-810b-4311-990d-273dc55273bb" providerId="ADAL" clId="{2ADA21CD-98FE-4D48-A0FE-8256BB64C413}" dt="2024-01-12T19:40:55.811" v="686" actId="6549"/>
          <ac:spMkLst>
            <pc:docMk/>
            <pc:sldMk cId="3894880619" sldId="363"/>
            <ac:spMk id="6" creationId="{C0CE1F36-AFCA-A773-25FB-B0EA3E2AF1CB}"/>
          </ac:spMkLst>
        </pc:spChg>
      </pc:sldChg>
      <pc:sldChg chg="modSp mod">
        <pc:chgData name="Mike Fede" userId="8c873e29-810b-4311-990d-273dc55273bb" providerId="ADAL" clId="{2ADA21CD-98FE-4D48-A0FE-8256BB64C413}" dt="2024-01-12T19:41:28.699" v="706" actId="6549"/>
        <pc:sldMkLst>
          <pc:docMk/>
          <pc:sldMk cId="3655238349" sldId="368"/>
        </pc:sldMkLst>
        <pc:spChg chg="mod">
          <ac:chgData name="Mike Fede" userId="8c873e29-810b-4311-990d-273dc55273bb" providerId="ADAL" clId="{2ADA21CD-98FE-4D48-A0FE-8256BB64C413}" dt="2024-01-12T19:41:28.699" v="706" actId="6549"/>
          <ac:spMkLst>
            <pc:docMk/>
            <pc:sldMk cId="3655238349" sldId="368"/>
            <ac:spMk id="6" creationId="{A8471F12-0CB7-29B8-C1B3-2FD77C9BD796}"/>
          </ac:spMkLst>
        </pc:spChg>
      </pc:sldChg>
      <pc:sldChg chg="addSp modSp mod">
        <pc:chgData name="Mike Fede" userId="8c873e29-810b-4311-990d-273dc55273bb" providerId="ADAL" clId="{2ADA21CD-98FE-4D48-A0FE-8256BB64C413}" dt="2024-01-12T19:47:53.671" v="1111" actId="14100"/>
        <pc:sldMkLst>
          <pc:docMk/>
          <pc:sldMk cId="3938620696" sldId="369"/>
        </pc:sldMkLst>
        <pc:spChg chg="mod">
          <ac:chgData name="Mike Fede" userId="8c873e29-810b-4311-990d-273dc55273bb" providerId="ADAL" clId="{2ADA21CD-98FE-4D48-A0FE-8256BB64C413}" dt="2024-01-12T19:46:59.066" v="1093" actId="20577"/>
          <ac:spMkLst>
            <pc:docMk/>
            <pc:sldMk cId="3938620696" sldId="369"/>
            <ac:spMk id="3" creationId="{516EF330-80EA-9EAE-C187-26D80720F187}"/>
          </ac:spMkLst>
        </pc:spChg>
        <pc:spChg chg="add mod">
          <ac:chgData name="Mike Fede" userId="8c873e29-810b-4311-990d-273dc55273bb" providerId="ADAL" clId="{2ADA21CD-98FE-4D48-A0FE-8256BB64C413}" dt="2024-01-12T19:46:54.279" v="1086" actId="1076"/>
          <ac:spMkLst>
            <pc:docMk/>
            <pc:sldMk cId="3938620696" sldId="369"/>
            <ac:spMk id="5" creationId="{5AC1B023-8FF2-0E68-421E-D19C64136508}"/>
          </ac:spMkLst>
        </pc:spChg>
        <pc:spChg chg="mod">
          <ac:chgData name="Mike Fede" userId="8c873e29-810b-4311-990d-273dc55273bb" providerId="ADAL" clId="{2ADA21CD-98FE-4D48-A0FE-8256BB64C413}" dt="2024-01-12T19:45:52.475" v="1056" actId="1037"/>
          <ac:spMkLst>
            <pc:docMk/>
            <pc:sldMk cId="3938620696" sldId="369"/>
            <ac:spMk id="7" creationId="{2867BE9F-ECF1-6D0B-F56B-5E916F685EE7}"/>
          </ac:spMkLst>
        </pc:spChg>
        <pc:picChg chg="mod">
          <ac:chgData name="Mike Fede" userId="8c873e29-810b-4311-990d-273dc55273bb" providerId="ADAL" clId="{2ADA21CD-98FE-4D48-A0FE-8256BB64C413}" dt="2024-01-12T19:45:52.475" v="1056" actId="1037"/>
          <ac:picMkLst>
            <pc:docMk/>
            <pc:sldMk cId="3938620696" sldId="369"/>
            <ac:picMk id="9" creationId="{5A595020-DE81-3E8D-6FC0-CD18B6A083E2}"/>
          </ac:picMkLst>
        </pc:picChg>
        <pc:cxnChg chg="add mod">
          <ac:chgData name="Mike Fede" userId="8c873e29-810b-4311-990d-273dc55273bb" providerId="ADAL" clId="{2ADA21CD-98FE-4D48-A0FE-8256BB64C413}" dt="2024-01-12T19:47:53.671" v="1111" actId="14100"/>
          <ac:cxnSpMkLst>
            <pc:docMk/>
            <pc:sldMk cId="3938620696" sldId="369"/>
            <ac:cxnSpMk id="6" creationId="{B16963C5-114F-1BA9-6D5F-40F8B75D121B}"/>
          </ac:cxnSpMkLst>
        </pc:cxnChg>
        <pc:cxnChg chg="add mod">
          <ac:chgData name="Mike Fede" userId="8c873e29-810b-4311-990d-273dc55273bb" providerId="ADAL" clId="{2ADA21CD-98FE-4D48-A0FE-8256BB64C413}" dt="2024-01-12T19:47:40.272" v="1101" actId="1076"/>
          <ac:cxnSpMkLst>
            <pc:docMk/>
            <pc:sldMk cId="3938620696" sldId="369"/>
            <ac:cxnSpMk id="11" creationId="{2F9D5C2C-6A27-AACC-80FD-819368DB3462}"/>
          </ac:cxnSpMkLst>
        </pc:cxnChg>
      </pc:sldChg>
      <pc:sldChg chg="modSp add mod">
        <pc:chgData name="Mike Fede" userId="8c873e29-810b-4311-990d-273dc55273bb" providerId="ADAL" clId="{2ADA21CD-98FE-4D48-A0FE-8256BB64C413}" dt="2024-01-12T19:48:24.284" v="1121" actId="20577"/>
        <pc:sldMkLst>
          <pc:docMk/>
          <pc:sldMk cId="3077448270" sldId="372"/>
        </pc:sldMkLst>
        <pc:spChg chg="mod">
          <ac:chgData name="Mike Fede" userId="8c873e29-810b-4311-990d-273dc55273bb" providerId="ADAL" clId="{2ADA21CD-98FE-4D48-A0FE-8256BB64C413}" dt="2024-01-12T19:48:24.284" v="1121" actId="20577"/>
          <ac:spMkLst>
            <pc:docMk/>
            <pc:sldMk cId="3077448270" sldId="372"/>
            <ac:spMk id="20" creationId="{72B001FB-2D03-AB39-740E-6CFEA686FBCF}"/>
          </ac:spMkLst>
        </pc:spChg>
      </pc:sldChg>
    </pc:docChg>
  </pc:docChgLst>
  <pc:docChgLst>
    <pc:chgData name="Mike Fede" userId="8c873e29-810b-4311-990d-273dc55273bb" providerId="ADAL" clId="{2BDCC019-FBBB-4BD1-B01F-6FD3EB2C139F}"/>
    <pc:docChg chg="custSel modSld">
      <pc:chgData name="Mike Fede" userId="8c873e29-810b-4311-990d-273dc55273bb" providerId="ADAL" clId="{2BDCC019-FBBB-4BD1-B01F-6FD3EB2C139F}" dt="2023-10-05T15:55:35.445" v="30" actId="478"/>
      <pc:docMkLst>
        <pc:docMk/>
      </pc:docMkLst>
      <pc:sldChg chg="addSp delSp modSp mod">
        <pc:chgData name="Mike Fede" userId="8c873e29-810b-4311-990d-273dc55273bb" providerId="ADAL" clId="{2BDCC019-FBBB-4BD1-B01F-6FD3EB2C139F}" dt="2023-10-05T15:55:35.445" v="30" actId="478"/>
        <pc:sldMkLst>
          <pc:docMk/>
          <pc:sldMk cId="2198397738" sldId="300"/>
        </pc:sldMkLst>
        <pc:picChg chg="add del mod">
          <ac:chgData name="Mike Fede" userId="8c873e29-810b-4311-990d-273dc55273bb" providerId="ADAL" clId="{2BDCC019-FBBB-4BD1-B01F-6FD3EB2C139F}" dt="2023-10-05T15:55:35.445" v="30" actId="478"/>
          <ac:picMkLst>
            <pc:docMk/>
            <pc:sldMk cId="2198397738" sldId="300"/>
            <ac:picMk id="4" creationId="{0D8D562B-1EFC-B121-F343-B1BA1FA3CC97}"/>
          </ac:picMkLst>
        </pc:picChg>
        <pc:picChg chg="add del mod">
          <ac:chgData name="Mike Fede" userId="8c873e29-810b-4311-990d-273dc55273bb" providerId="ADAL" clId="{2BDCC019-FBBB-4BD1-B01F-6FD3EB2C139F}" dt="2023-10-05T15:55:35.445" v="30" actId="478"/>
          <ac:picMkLst>
            <pc:docMk/>
            <pc:sldMk cId="2198397738" sldId="300"/>
            <ac:picMk id="6" creationId="{770C4FAF-A424-D877-A35E-675C2B3EC378}"/>
          </ac:picMkLst>
        </pc:picChg>
      </pc:sldChg>
      <pc:sldChg chg="addSp delSp modSp">
        <pc:chgData name="Mike Fede" userId="8c873e29-810b-4311-990d-273dc55273bb" providerId="ADAL" clId="{2BDCC019-FBBB-4BD1-B01F-6FD3EB2C139F}" dt="2023-10-03T13:36:26.204" v="15"/>
        <pc:sldMkLst>
          <pc:docMk/>
          <pc:sldMk cId="2389628590" sldId="314"/>
        </pc:sldMkLst>
        <pc:picChg chg="add del mod">
          <ac:chgData name="Mike Fede" userId="8c873e29-810b-4311-990d-273dc55273bb" providerId="ADAL" clId="{2BDCC019-FBBB-4BD1-B01F-6FD3EB2C139F}" dt="2023-10-03T13:36:26.204" v="15"/>
          <ac:picMkLst>
            <pc:docMk/>
            <pc:sldMk cId="2389628590" sldId="314"/>
            <ac:picMk id="3" creationId="{BC13D778-E171-24FB-D774-4E1FFAE575E0}"/>
          </ac:picMkLst>
        </pc:picChg>
      </pc:sldChg>
      <pc:sldChg chg="addSp delSp modSp mod">
        <pc:chgData name="Mike Fede" userId="8c873e29-810b-4311-990d-273dc55273bb" providerId="ADAL" clId="{2BDCC019-FBBB-4BD1-B01F-6FD3EB2C139F}" dt="2023-10-03T13:36:32.887" v="17" actId="478"/>
        <pc:sldMkLst>
          <pc:docMk/>
          <pc:sldMk cId="1173729542" sldId="323"/>
        </pc:sldMkLst>
        <pc:picChg chg="add del mod">
          <ac:chgData name="Mike Fede" userId="8c873e29-810b-4311-990d-273dc55273bb" providerId="ADAL" clId="{2BDCC019-FBBB-4BD1-B01F-6FD3EB2C139F}" dt="2023-10-03T13:36:32.887" v="17" actId="478"/>
          <ac:picMkLst>
            <pc:docMk/>
            <pc:sldMk cId="1173729542" sldId="323"/>
            <ac:picMk id="6" creationId="{99659FCF-5934-ED91-DFD1-FD5774026BAE}"/>
          </ac:picMkLst>
        </pc:picChg>
      </pc:sldChg>
      <pc:sldChg chg="addSp delSp modSp mod">
        <pc:chgData name="Mike Fede" userId="8c873e29-810b-4311-990d-273dc55273bb" providerId="ADAL" clId="{2BDCC019-FBBB-4BD1-B01F-6FD3EB2C139F}" dt="2023-10-03T13:36:36.143" v="18" actId="478"/>
        <pc:sldMkLst>
          <pc:docMk/>
          <pc:sldMk cId="293492664" sldId="343"/>
        </pc:sldMkLst>
        <pc:picChg chg="add del mod">
          <ac:chgData name="Mike Fede" userId="8c873e29-810b-4311-990d-273dc55273bb" providerId="ADAL" clId="{2BDCC019-FBBB-4BD1-B01F-6FD3EB2C139F}" dt="2023-10-03T13:36:36.143" v="18" actId="478"/>
          <ac:picMkLst>
            <pc:docMk/>
            <pc:sldMk cId="293492664" sldId="343"/>
            <ac:picMk id="4" creationId="{3E48E0F0-A9BA-71FF-3D3D-1224EE2E98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1/12/2024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1/12/2024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23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Small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74402" y="2371816"/>
            <a:ext cx="10906398" cy="1041262"/>
          </a:xfrm>
          <a:prstGeom prst="rect">
            <a:avLst/>
          </a:prstGeom>
        </p:spPr>
        <p:txBody>
          <a:bodyPr anchor="b"/>
          <a:lstStyle>
            <a:lvl1pPr algn="l">
              <a:lnSpc>
                <a:spcPts val="5000"/>
              </a:lnSpc>
              <a:defRPr sz="6000" b="1" cap="none" spc="0" baseline="0">
                <a:solidFill>
                  <a:schemeClr val="tx1"/>
                </a:solidFill>
                <a:latin typeface="Myriad Pro" panose="020B0503030403020204" pitchFamily="34" charset="0"/>
              </a:defRPr>
            </a:lvl1pPr>
          </a:lstStyle>
          <a:p>
            <a:r>
              <a:rPr lang="en-US" noProof="0" dirty="0"/>
              <a:t>Leader Bank Power Line</a:t>
            </a:r>
          </a:p>
        </p:txBody>
      </p:sp>
      <p:cxnSp>
        <p:nvCxnSpPr>
          <p:cNvPr id="6" name="Straight Connector 5">
            <a:extLst>
              <a:ext uri="{FF2B5EF4-FFF2-40B4-BE49-F238E27FC236}">
                <a16:creationId xmlns:a16="http://schemas.microsoft.com/office/drawing/2014/main" id="{1E748109-D53C-4EFE-9489-B9C6AD814BAD}"/>
              </a:ext>
            </a:extLst>
          </p:cNvPr>
          <p:cNvCxnSpPr>
            <a:cxnSpLocks/>
          </p:cNvCxnSpPr>
          <p:nvPr userDrawn="1"/>
        </p:nvCxnSpPr>
        <p:spPr>
          <a:xfrm>
            <a:off x="574402" y="4244008"/>
            <a:ext cx="10845659" cy="0"/>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sp>
        <p:nvSpPr>
          <p:cNvPr id="12" name="Title 1">
            <a:extLst>
              <a:ext uri="{FF2B5EF4-FFF2-40B4-BE49-F238E27FC236}">
                <a16:creationId xmlns:a16="http://schemas.microsoft.com/office/drawing/2014/main" id="{7519E7E5-8BFF-4EB6-932F-C7DDDAF072B2}"/>
              </a:ext>
            </a:extLst>
          </p:cNvPr>
          <p:cNvSpPr txBox="1">
            <a:spLocks/>
          </p:cNvSpPr>
          <p:nvPr userDrawn="1"/>
        </p:nvSpPr>
        <p:spPr>
          <a:xfrm>
            <a:off x="574401" y="3429000"/>
            <a:ext cx="10906397" cy="613343"/>
          </a:xfrm>
          <a:prstGeom prst="rect">
            <a:avLst/>
          </a:prstGeom>
        </p:spPr>
        <p:txBody>
          <a:bodyPr vert="horz" lIns="0" tIns="0" rIns="0" bIns="0" rtlCol="0" anchor="b">
            <a:noAutofit/>
          </a:bodyPr>
          <a:lstStyle>
            <a:lvl1pPr algn="l" defTabSz="914400" rtl="0" eaLnBrk="1" latinLnBrk="0" hangingPunct="1">
              <a:lnSpc>
                <a:spcPts val="5000"/>
              </a:lnSpc>
              <a:spcBef>
                <a:spcPct val="0"/>
              </a:spcBef>
              <a:buNone/>
              <a:defRPr sz="6000" b="1" kern="1200" cap="none" spc="0" baseline="0">
                <a:solidFill>
                  <a:schemeClr val="tx1"/>
                </a:solidFill>
                <a:latin typeface="+mj-lt"/>
                <a:ea typeface="+mj-ea"/>
                <a:cs typeface="+mj-cs"/>
              </a:defRPr>
            </a:lvl1pPr>
          </a:lstStyle>
          <a:p>
            <a:r>
              <a:rPr lang="en-US" sz="4000" b="0" i="0" dirty="0">
                <a:solidFill>
                  <a:schemeClr val="tx2"/>
                </a:solidFill>
                <a:latin typeface="Myriad Pro" panose="020B0503030403020204" pitchFamily="34" charset="0"/>
              </a:rPr>
              <a:t>Getting Started</a:t>
            </a:r>
          </a:p>
        </p:txBody>
      </p:sp>
      <p:sp>
        <p:nvSpPr>
          <p:cNvPr id="3" name="Rectangle 2">
            <a:extLst>
              <a:ext uri="{FF2B5EF4-FFF2-40B4-BE49-F238E27FC236}">
                <a16:creationId xmlns:a16="http://schemas.microsoft.com/office/drawing/2014/main" id="{62AA77C6-0E63-8B2E-2BFC-51C17D62E2F2}"/>
              </a:ext>
            </a:extLst>
          </p:cNvPr>
          <p:cNvSpPr/>
          <p:nvPr userDrawn="1"/>
        </p:nvSpPr>
        <p:spPr>
          <a:xfrm>
            <a:off x="8495608" y="2576945"/>
            <a:ext cx="374072"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TM</a:t>
            </a:r>
          </a:p>
        </p:txBody>
      </p:sp>
    </p:spTree>
    <p:extLst>
      <p:ext uri="{BB962C8B-B14F-4D97-AF65-F5344CB8AC3E}">
        <p14:creationId xmlns:p14="http://schemas.microsoft.com/office/powerpoint/2010/main" val="7933600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Small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74402" y="2371816"/>
            <a:ext cx="10906398" cy="1041262"/>
          </a:xfrm>
          <a:prstGeom prst="rect">
            <a:avLst/>
          </a:prstGeom>
        </p:spPr>
        <p:txBody>
          <a:bodyPr anchor="b"/>
          <a:lstStyle>
            <a:lvl1pPr algn="l">
              <a:lnSpc>
                <a:spcPts val="5000"/>
              </a:lnSpc>
              <a:defRPr sz="6000" b="1" cap="none" spc="0" baseline="0">
                <a:solidFill>
                  <a:schemeClr val="tx1"/>
                </a:solidFill>
                <a:latin typeface="Myriad Pro" panose="020B0503030403020204" pitchFamily="34" charset="0"/>
              </a:defRPr>
            </a:lvl1pPr>
          </a:lstStyle>
          <a:p>
            <a:r>
              <a:rPr lang="en-US" noProof="0" dirty="0"/>
              <a:t>Section Divider Option 2</a:t>
            </a:r>
          </a:p>
        </p:txBody>
      </p:sp>
      <p:cxnSp>
        <p:nvCxnSpPr>
          <p:cNvPr id="6" name="Straight Connector 5">
            <a:extLst>
              <a:ext uri="{FF2B5EF4-FFF2-40B4-BE49-F238E27FC236}">
                <a16:creationId xmlns:a16="http://schemas.microsoft.com/office/drawing/2014/main" id="{1E748109-D53C-4EFE-9489-B9C6AD814BAD}"/>
              </a:ext>
            </a:extLst>
          </p:cNvPr>
          <p:cNvCxnSpPr>
            <a:cxnSpLocks/>
          </p:cNvCxnSpPr>
          <p:nvPr userDrawn="1"/>
        </p:nvCxnSpPr>
        <p:spPr>
          <a:xfrm>
            <a:off x="574402" y="4244008"/>
            <a:ext cx="10845659" cy="0"/>
          </a:xfrm>
          <a:prstGeom prst="line">
            <a:avLst/>
          </a:prstGeom>
          <a:ln w="76200">
            <a:solidFill>
              <a:srgbClr val="FFFFFF"/>
            </a:solidFill>
          </a:ln>
        </p:spPr>
        <p:style>
          <a:lnRef idx="3">
            <a:schemeClr val="accent6"/>
          </a:lnRef>
          <a:fillRef idx="0">
            <a:schemeClr val="accent6"/>
          </a:fillRef>
          <a:effectRef idx="2">
            <a:schemeClr val="accent6"/>
          </a:effectRef>
          <a:fontRef idx="minor">
            <a:schemeClr val="tx1"/>
          </a:fontRef>
        </p:style>
      </p:cxnSp>
      <p:sp>
        <p:nvSpPr>
          <p:cNvPr id="12" name="Title 1">
            <a:extLst>
              <a:ext uri="{FF2B5EF4-FFF2-40B4-BE49-F238E27FC236}">
                <a16:creationId xmlns:a16="http://schemas.microsoft.com/office/drawing/2014/main" id="{7519E7E5-8BFF-4EB6-932F-C7DDDAF072B2}"/>
              </a:ext>
            </a:extLst>
          </p:cNvPr>
          <p:cNvSpPr txBox="1">
            <a:spLocks/>
          </p:cNvSpPr>
          <p:nvPr userDrawn="1"/>
        </p:nvSpPr>
        <p:spPr>
          <a:xfrm>
            <a:off x="574401" y="3429000"/>
            <a:ext cx="10906397" cy="613343"/>
          </a:xfrm>
          <a:prstGeom prst="rect">
            <a:avLst/>
          </a:prstGeom>
        </p:spPr>
        <p:txBody>
          <a:bodyPr vert="horz" lIns="0" tIns="0" rIns="0" bIns="0" rtlCol="0" anchor="b">
            <a:noAutofit/>
          </a:bodyPr>
          <a:lstStyle>
            <a:lvl1pPr algn="l" defTabSz="914400" rtl="0" eaLnBrk="1" latinLnBrk="0" hangingPunct="1">
              <a:lnSpc>
                <a:spcPts val="5000"/>
              </a:lnSpc>
              <a:spcBef>
                <a:spcPct val="0"/>
              </a:spcBef>
              <a:buNone/>
              <a:defRPr sz="6000" b="1" kern="1200" cap="none" spc="0" baseline="0">
                <a:solidFill>
                  <a:schemeClr val="tx1"/>
                </a:solidFill>
                <a:latin typeface="+mj-lt"/>
                <a:ea typeface="+mj-ea"/>
                <a:cs typeface="+mj-cs"/>
              </a:defRPr>
            </a:lvl1pPr>
          </a:lstStyle>
          <a:p>
            <a:r>
              <a:rPr lang="en-US" sz="4000" b="0" i="1" dirty="0">
                <a:solidFill>
                  <a:srgbClr val="FFFFFF"/>
                </a:solidFill>
                <a:latin typeface="Myriad Pro" panose="020B0503030403020204" pitchFamily="34" charset="0"/>
              </a:rPr>
              <a:t>Subtitle</a:t>
            </a:r>
          </a:p>
        </p:txBody>
      </p:sp>
    </p:spTree>
    <p:extLst>
      <p:ext uri="{BB962C8B-B14F-4D97-AF65-F5344CB8AC3E}">
        <p14:creationId xmlns:p14="http://schemas.microsoft.com/office/powerpoint/2010/main" val="15900604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87AC-68DF-47E8-B358-D08C18637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5793A-F09C-431A-8F93-BF0C20511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0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BDE3-8AE2-47DE-B3FE-EC289301C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97AB8-9590-4B51-9F59-8559E07C0268}"/>
              </a:ext>
            </a:extLst>
          </p:cNvPr>
          <p:cNvSpPr>
            <a:spLocks noGrp="1"/>
          </p:cNvSpPr>
          <p:nvPr>
            <p:ph sz="half" idx="1"/>
          </p:nvPr>
        </p:nvSpPr>
        <p:spPr>
          <a:xfrm>
            <a:off x="605288" y="1618891"/>
            <a:ext cx="5181600" cy="4583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3C4AED-F599-4DA2-899E-CCFD05B86477}"/>
              </a:ext>
            </a:extLst>
          </p:cNvPr>
          <p:cNvSpPr>
            <a:spLocks noGrp="1"/>
          </p:cNvSpPr>
          <p:nvPr>
            <p:ph sz="half" idx="2"/>
          </p:nvPr>
        </p:nvSpPr>
        <p:spPr>
          <a:xfrm>
            <a:off x="6095999" y="1615716"/>
            <a:ext cx="5181600" cy="4583126"/>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21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CD05-E2E4-4E10-BCD7-FFE5D543E8F8}"/>
              </a:ext>
            </a:extLst>
          </p:cNvPr>
          <p:cNvSpPr>
            <a:spLocks noGrp="1"/>
          </p:cNvSpPr>
          <p:nvPr>
            <p:ph type="title"/>
          </p:nvPr>
        </p:nvSpPr>
        <p:spPr/>
        <p:txBody>
          <a:bodyPr/>
          <a:lstStyle/>
          <a:p>
            <a:r>
              <a:rPr lang="en-US"/>
              <a:t>Click to edit Master title style</a:t>
            </a:r>
          </a:p>
        </p:txBody>
      </p:sp>
      <p:sp>
        <p:nvSpPr>
          <p:cNvPr id="3" name="Comparison Left Placeholder 1">
            <a:extLst>
              <a:ext uri="{FF2B5EF4-FFF2-40B4-BE49-F238E27FC236}">
                <a16:creationId xmlns:a16="http://schemas.microsoft.com/office/drawing/2014/main" id="{6AFADA25-DC63-43FE-BF10-66470B9A4826}"/>
              </a:ext>
            </a:extLst>
          </p:cNvPr>
          <p:cNvSpPr>
            <a:spLocks noGrp="1"/>
          </p:cNvSpPr>
          <p:nvPr>
            <p:ph type="body" idx="1" hasCustomPrompt="1"/>
          </p:nvPr>
        </p:nvSpPr>
        <p:spPr>
          <a:xfrm>
            <a:off x="605288" y="1729863"/>
            <a:ext cx="5209102" cy="527076"/>
          </a:xfrm>
          <a:prstGeom prst="rect">
            <a:avLst/>
          </a:prstGeom>
          <a:solidFill>
            <a:schemeClr val="tx1"/>
          </a:solidFill>
        </p:spPr>
        <p:txBody>
          <a:bodyPr lIns="180000" tIns="36000" anchor="ctr"/>
          <a:lstStyle>
            <a:lvl1pPr marL="0" indent="0">
              <a:buNone/>
              <a:defRPr sz="2400" b="1"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2">
            <a:extLst>
              <a:ext uri="{FF2B5EF4-FFF2-40B4-BE49-F238E27FC236}">
                <a16:creationId xmlns:a16="http://schemas.microsoft.com/office/drawing/2014/main" id="{C258F580-01B4-48F3-AD70-3551CE0FD79A}"/>
              </a:ext>
            </a:extLst>
          </p:cNvPr>
          <p:cNvSpPr>
            <a:spLocks noGrp="1"/>
          </p:cNvSpPr>
          <p:nvPr>
            <p:ph sz="half" idx="2" hasCustomPrompt="1"/>
          </p:nvPr>
        </p:nvSpPr>
        <p:spPr>
          <a:xfrm>
            <a:off x="605288" y="2310841"/>
            <a:ext cx="5209102" cy="3743067"/>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mparison Left Placeholder 2">
            <a:extLst>
              <a:ext uri="{FF2B5EF4-FFF2-40B4-BE49-F238E27FC236}">
                <a16:creationId xmlns:a16="http://schemas.microsoft.com/office/drawing/2014/main" id="{DCB8F34F-4616-4AC8-B729-1C6136904F23}"/>
              </a:ext>
            </a:extLst>
          </p:cNvPr>
          <p:cNvSpPr>
            <a:spLocks noGrp="1"/>
          </p:cNvSpPr>
          <p:nvPr>
            <p:ph type="body" sz="quarter" idx="13" hasCustomPrompt="1"/>
          </p:nvPr>
        </p:nvSpPr>
        <p:spPr>
          <a:xfrm>
            <a:off x="6096000" y="1721289"/>
            <a:ext cx="5490711" cy="525283"/>
          </a:xfrm>
          <a:prstGeom prst="rect">
            <a:avLst/>
          </a:prstGeom>
          <a:solidFill>
            <a:schemeClr val="tx1"/>
          </a:solidFill>
        </p:spPr>
        <p:txBody>
          <a:bodyPr lIns="180000" tIns="36000" anchor="ctr"/>
          <a:lstStyle>
            <a:lvl1pPr marL="0" indent="0">
              <a:buNone/>
              <a:defRPr sz="2400" b="1" spc="0" baseline="0">
                <a:solidFill>
                  <a:schemeClr val="bg1"/>
                </a:solidFill>
                <a:latin typeface="+mj-lt"/>
              </a:defRPr>
            </a:lvl1pPr>
          </a:lstStyle>
          <a:p>
            <a:pPr lvl="0"/>
            <a:r>
              <a:rPr lang="en-US" noProof="0" dirty="0"/>
              <a:t>Edit Master text styles</a:t>
            </a:r>
          </a:p>
        </p:txBody>
      </p:sp>
      <p:sp>
        <p:nvSpPr>
          <p:cNvPr id="6" name="Text Placeholder 4">
            <a:extLst>
              <a:ext uri="{FF2B5EF4-FFF2-40B4-BE49-F238E27FC236}">
                <a16:creationId xmlns:a16="http://schemas.microsoft.com/office/drawing/2014/main" id="{24559CAA-E997-41B1-ADE8-4415C4EA37F0}"/>
              </a:ext>
            </a:extLst>
          </p:cNvPr>
          <p:cNvSpPr>
            <a:spLocks noGrp="1"/>
          </p:cNvSpPr>
          <p:nvPr>
            <p:ph type="body" sz="quarter" idx="12" hasCustomPrompt="1"/>
          </p:nvPr>
        </p:nvSpPr>
        <p:spPr>
          <a:xfrm>
            <a:off x="6096000" y="2308543"/>
            <a:ext cx="5490711" cy="374536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5286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CE40-BA73-4AD2-B99D-080A9F8B8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6FD1C-0C2A-40BE-9064-530B687824B2}"/>
              </a:ext>
            </a:extLst>
          </p:cNvPr>
          <p:cNvSpPr>
            <a:spLocks noGrp="1"/>
          </p:cNvSpPr>
          <p:nvPr>
            <p:ph sz="half" idx="1"/>
          </p:nvPr>
        </p:nvSpPr>
        <p:spPr>
          <a:xfrm>
            <a:off x="605287" y="1618891"/>
            <a:ext cx="3433975" cy="4583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A1A13E9B-0CAC-45B1-B7A5-88D45AB34ED9}"/>
              </a:ext>
            </a:extLst>
          </p:cNvPr>
          <p:cNvSpPr>
            <a:spLocks noGrp="1"/>
          </p:cNvSpPr>
          <p:nvPr>
            <p:ph sz="half" idx="10"/>
          </p:nvPr>
        </p:nvSpPr>
        <p:spPr>
          <a:xfrm>
            <a:off x="4379011" y="1623667"/>
            <a:ext cx="3433975" cy="4583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E0D6F9C3-334A-4AFF-A1FA-EB0760AB1556}"/>
              </a:ext>
            </a:extLst>
          </p:cNvPr>
          <p:cNvSpPr>
            <a:spLocks noGrp="1"/>
          </p:cNvSpPr>
          <p:nvPr>
            <p:ph sz="half" idx="11"/>
          </p:nvPr>
        </p:nvSpPr>
        <p:spPr>
          <a:xfrm>
            <a:off x="8152736" y="1618891"/>
            <a:ext cx="3433975" cy="4583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329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CC65-DFE6-4E56-8829-61E4D9CE9735}"/>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E647D814-C0E4-4E99-A47D-2ADDC656661E}"/>
              </a:ext>
            </a:extLst>
          </p:cNvPr>
          <p:cNvSpPr>
            <a:spLocks noGrp="1"/>
          </p:cNvSpPr>
          <p:nvPr>
            <p:ph type="pic" sz="quarter" idx="34"/>
          </p:nvPr>
        </p:nvSpPr>
        <p:spPr>
          <a:xfrm>
            <a:off x="605288" y="1606162"/>
            <a:ext cx="5575369" cy="4795587"/>
          </a:xfrm>
          <a:prstGeom prst="rect">
            <a:avLst/>
          </a:prstGeom>
        </p:spPr>
        <p:txBody>
          <a:bodyPr>
            <a:normAutofit/>
          </a:bodyPr>
          <a:lstStyle>
            <a:lvl1pPr>
              <a:defRPr sz="1800" baseline="0">
                <a:solidFill>
                  <a:schemeClr val="tx2"/>
                </a:solidFill>
                <a:latin typeface="Myriad Pro" panose="020B0503030403020204" pitchFamily="34" charset="0"/>
              </a:defRPr>
            </a:lvl1pPr>
          </a:lstStyle>
          <a:p>
            <a:endParaRPr lang="en-US" dirty="0"/>
          </a:p>
        </p:txBody>
      </p:sp>
      <p:sp>
        <p:nvSpPr>
          <p:cNvPr id="8" name="Text Placeholder 9">
            <a:extLst>
              <a:ext uri="{FF2B5EF4-FFF2-40B4-BE49-F238E27FC236}">
                <a16:creationId xmlns:a16="http://schemas.microsoft.com/office/drawing/2014/main" id="{3D051D47-D6CA-4213-BFA9-A5B2B1FDE59A}"/>
              </a:ext>
            </a:extLst>
          </p:cNvPr>
          <p:cNvSpPr>
            <a:spLocks noGrp="1"/>
          </p:cNvSpPr>
          <p:nvPr>
            <p:ph type="body" sz="quarter" idx="35"/>
          </p:nvPr>
        </p:nvSpPr>
        <p:spPr>
          <a:xfrm>
            <a:off x="6368461" y="1606163"/>
            <a:ext cx="5218250" cy="4795587"/>
          </a:xfrm>
          <a:prstGeom prst="rect">
            <a:avLst/>
          </a:prstGeom>
        </p:spPr>
        <p:txBody>
          <a:bodyPr>
            <a:normAutofit/>
          </a:bodyPr>
          <a:lstStyle>
            <a:lvl1pPr>
              <a:defRPr sz="1800" baseline="0">
                <a:solidFill>
                  <a:schemeClr val="tx2"/>
                </a:solidFill>
                <a:latin typeface="Myriad Pro" panose="020B0503030403020204" pitchFamily="34" charset="0"/>
              </a:defRPr>
            </a:lvl1pPr>
            <a:lvl2pPr>
              <a:defRPr sz="1800" baseline="0">
                <a:solidFill>
                  <a:schemeClr val="tx2"/>
                </a:solidFill>
                <a:latin typeface="Myriad Pro" panose="020B0503030403020204" pitchFamily="34" charset="0"/>
              </a:defRPr>
            </a:lvl2pPr>
            <a:lvl3pPr>
              <a:defRPr sz="1800" baseline="0">
                <a:solidFill>
                  <a:schemeClr val="tx2"/>
                </a:solidFill>
                <a:latin typeface="Myriad Pro" panose="020B0503030403020204" pitchFamily="34" charset="0"/>
              </a:defRPr>
            </a:lvl3pPr>
            <a:lvl4pPr>
              <a:defRPr sz="1800" baseline="0">
                <a:solidFill>
                  <a:schemeClr val="tx2"/>
                </a:solidFill>
                <a:latin typeface="Myriad Pro" panose="020B0503030403020204" pitchFamily="34" charset="0"/>
              </a:defRPr>
            </a:lvl4pPr>
            <a:lvl5pPr>
              <a:defRPr sz="1800" baseline="0">
                <a:solidFill>
                  <a:schemeClr val="tx2"/>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err="1"/>
              <a:t>Thid</a:t>
            </a:r>
            <a:r>
              <a:rPr lang="en-US" dirty="0"/>
              <a:t> level</a:t>
            </a:r>
          </a:p>
          <a:p>
            <a:pPr lvl="3"/>
            <a:r>
              <a:rPr lang="en-US" dirty="0"/>
              <a:t>Fourth level</a:t>
            </a:r>
          </a:p>
          <a:p>
            <a:pPr lvl="4"/>
            <a:r>
              <a:rPr lang="en-US" dirty="0"/>
              <a:t>Fifth level</a:t>
            </a:r>
          </a:p>
        </p:txBody>
      </p:sp>
    </p:spTree>
    <p:extLst>
      <p:ext uri="{BB962C8B-B14F-4D97-AF65-F5344CB8AC3E}">
        <p14:creationId xmlns:p14="http://schemas.microsoft.com/office/powerpoint/2010/main" val="736665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78A053-2C82-4AC2-B054-00B3652B07EF}"/>
              </a:ext>
            </a:extLst>
          </p:cNvPr>
          <p:cNvSpPr txBox="1">
            <a:spLocks/>
          </p:cNvSpPr>
          <p:nvPr userDrawn="1"/>
        </p:nvSpPr>
        <p:spPr>
          <a:xfrm>
            <a:off x="574402" y="2371816"/>
            <a:ext cx="10845658" cy="1041262"/>
          </a:xfrm>
          <a:prstGeom prst="rect">
            <a:avLst/>
          </a:prstGeom>
        </p:spPr>
        <p:txBody>
          <a:bodyPr vert="horz" lIns="0" tIns="0" rIns="0" bIns="0" rtlCol="0" anchor="b">
            <a:noAutofit/>
          </a:bodyPr>
          <a:lstStyle>
            <a:lvl1pPr algn="l" defTabSz="914400" rtl="0" eaLnBrk="1" latinLnBrk="0" hangingPunct="1">
              <a:lnSpc>
                <a:spcPts val="5000"/>
              </a:lnSpc>
              <a:spcBef>
                <a:spcPct val="0"/>
              </a:spcBef>
              <a:buNone/>
              <a:defRPr sz="6000" b="1" kern="1200" cap="none" spc="0" baseline="0">
                <a:solidFill>
                  <a:schemeClr val="tx1"/>
                </a:solidFill>
                <a:latin typeface="+mj-lt"/>
                <a:ea typeface="+mj-ea"/>
                <a:cs typeface="+mj-cs"/>
              </a:defRPr>
            </a:lvl1pPr>
          </a:lstStyle>
          <a:p>
            <a:pPr marL="0" marR="0" lvl="0" indent="0" algn="ctr" defTabSz="914400" rtl="0" eaLnBrk="1" fontAlgn="auto" latinLnBrk="0" hangingPunct="1">
              <a:lnSpc>
                <a:spcPts val="5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9F2D20"/>
                </a:solidFill>
                <a:effectLst/>
                <a:uLnTx/>
                <a:uFillTx/>
                <a:latin typeface="Myriad Pro"/>
                <a:ea typeface="+mj-ea"/>
                <a:cs typeface="+mj-cs"/>
              </a:rPr>
              <a:t>Presentation Title</a:t>
            </a:r>
          </a:p>
        </p:txBody>
      </p:sp>
      <p:cxnSp>
        <p:nvCxnSpPr>
          <p:cNvPr id="8" name="Straight Connector 7">
            <a:extLst>
              <a:ext uri="{FF2B5EF4-FFF2-40B4-BE49-F238E27FC236}">
                <a16:creationId xmlns:a16="http://schemas.microsoft.com/office/drawing/2014/main" id="{7BE1966A-BB51-4ACC-BFB4-8792183690D5}"/>
              </a:ext>
            </a:extLst>
          </p:cNvPr>
          <p:cNvCxnSpPr>
            <a:cxnSpLocks/>
          </p:cNvCxnSpPr>
          <p:nvPr userDrawn="1"/>
        </p:nvCxnSpPr>
        <p:spPr>
          <a:xfrm>
            <a:off x="574402" y="4244008"/>
            <a:ext cx="10845659" cy="0"/>
          </a:xfrm>
          <a:prstGeom prst="line">
            <a:avLst/>
          </a:prstGeom>
          <a:noFill/>
          <a:ln w="76200" cap="flat" cmpd="sng" algn="ctr">
            <a:solidFill>
              <a:srgbClr val="9F2D20"/>
            </a:solidFill>
            <a:prstDash val="solid"/>
            <a:miter lim="800000"/>
          </a:ln>
          <a:effectLst/>
        </p:spPr>
      </p:cxnSp>
      <p:sp>
        <p:nvSpPr>
          <p:cNvPr id="9" name="Title 1">
            <a:extLst>
              <a:ext uri="{FF2B5EF4-FFF2-40B4-BE49-F238E27FC236}">
                <a16:creationId xmlns:a16="http://schemas.microsoft.com/office/drawing/2014/main" id="{974FC863-A287-4D97-A64F-6ECB505A3455}"/>
              </a:ext>
            </a:extLst>
          </p:cNvPr>
          <p:cNvSpPr txBox="1">
            <a:spLocks/>
          </p:cNvSpPr>
          <p:nvPr userDrawn="1"/>
        </p:nvSpPr>
        <p:spPr>
          <a:xfrm>
            <a:off x="574401" y="3429000"/>
            <a:ext cx="10845657" cy="613343"/>
          </a:xfrm>
          <a:prstGeom prst="rect">
            <a:avLst/>
          </a:prstGeom>
        </p:spPr>
        <p:txBody>
          <a:bodyPr vert="horz" lIns="0" tIns="0" rIns="0" bIns="0" rtlCol="0" anchor="b">
            <a:noAutofit/>
          </a:bodyPr>
          <a:lstStyle>
            <a:lvl1pPr algn="l" defTabSz="914400" rtl="0" eaLnBrk="1" latinLnBrk="0" hangingPunct="1">
              <a:lnSpc>
                <a:spcPts val="5000"/>
              </a:lnSpc>
              <a:spcBef>
                <a:spcPct val="0"/>
              </a:spcBef>
              <a:buNone/>
              <a:defRPr sz="6000" b="1" kern="1200" cap="none" spc="0" baseline="0">
                <a:solidFill>
                  <a:schemeClr val="tx1"/>
                </a:solidFill>
                <a:latin typeface="+mj-lt"/>
                <a:ea typeface="+mj-ea"/>
                <a:cs typeface="+mj-cs"/>
              </a:defRPr>
            </a:lvl1pPr>
          </a:lstStyle>
          <a:p>
            <a:pPr algn="ctr"/>
            <a:r>
              <a:rPr lang="en-US" sz="4000" b="0" i="1" dirty="0">
                <a:solidFill>
                  <a:srgbClr val="000000"/>
                </a:solidFill>
                <a:latin typeface="Myriad Pro" panose="020B0503030403020204" pitchFamily="34" charset="0"/>
              </a:rPr>
              <a:t>Subtitle</a:t>
            </a:r>
          </a:p>
        </p:txBody>
      </p:sp>
    </p:spTree>
    <p:extLst>
      <p:ext uri="{BB962C8B-B14F-4D97-AF65-F5344CB8AC3E}">
        <p14:creationId xmlns:p14="http://schemas.microsoft.com/office/powerpoint/2010/main" val="31183865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A5068-E1DC-4998-91F6-158E42B90AAB}"/>
              </a:ext>
            </a:extLst>
          </p:cNvPr>
          <p:cNvSpPr>
            <a:spLocks noGrp="1"/>
          </p:cNvSpPr>
          <p:nvPr>
            <p:ph type="title"/>
          </p:nvPr>
        </p:nvSpPr>
        <p:spPr>
          <a:xfrm>
            <a:off x="605288" y="368386"/>
            <a:ext cx="10981423" cy="5323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B472B3-CB63-40BA-96CD-F10E933CCCE1}"/>
              </a:ext>
            </a:extLst>
          </p:cNvPr>
          <p:cNvSpPr>
            <a:spLocks noGrp="1"/>
          </p:cNvSpPr>
          <p:nvPr>
            <p:ph type="body" idx="1"/>
          </p:nvPr>
        </p:nvSpPr>
        <p:spPr>
          <a:xfrm>
            <a:off x="605288" y="1605933"/>
            <a:ext cx="1098142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D2A89C1D-7E15-4067-9B49-C46D2A7FABFF}"/>
              </a:ext>
            </a:extLst>
          </p:cNvPr>
          <p:cNvSpPr/>
          <p:nvPr userDrawn="1"/>
        </p:nvSpPr>
        <p:spPr>
          <a:xfrm>
            <a:off x="11407775" y="6356350"/>
            <a:ext cx="784225" cy="365125"/>
          </a:xfrm>
          <a:prstGeom prst="rect">
            <a:avLst/>
          </a:prstGeom>
          <a:solidFill>
            <a:srgbClr val="9F2D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yriad Pro"/>
              <a:ea typeface="+mn-ea"/>
              <a:cs typeface="+mn-cs"/>
            </a:endParaRPr>
          </a:p>
        </p:txBody>
      </p:sp>
      <p:sp>
        <p:nvSpPr>
          <p:cNvPr id="10" name="Slide Number Placeholder 5">
            <a:extLst>
              <a:ext uri="{FF2B5EF4-FFF2-40B4-BE49-F238E27FC236}">
                <a16:creationId xmlns:a16="http://schemas.microsoft.com/office/drawing/2014/main" id="{6BD601F9-4955-4DAD-A291-6B430F4AD858}"/>
              </a:ext>
            </a:extLst>
          </p:cNvPr>
          <p:cNvSpPr txBox="1">
            <a:spLocks/>
          </p:cNvSpPr>
          <p:nvPr userDrawn="1"/>
        </p:nvSpPr>
        <p:spPr>
          <a:xfrm>
            <a:off x="11447502" y="6401750"/>
            <a:ext cx="278418" cy="274324"/>
          </a:xfrm>
          <a:prstGeom prst="rect">
            <a:avLst/>
          </a:prstGeom>
        </p:spPr>
        <p:txBody>
          <a:bodyPr vert="horz" lIns="0" tIns="0" rIns="0" bIns="0" rtlCol="0" anchor="ctr"/>
          <a:lstStyle>
            <a:defPPr>
              <a:defRPr lang="en-US"/>
            </a:defPPr>
            <a:lvl1pPr marL="0" algn="ctr" defTabSz="914400" rtl="0" eaLnBrk="1" latinLnBrk="0" hangingPunct="1">
              <a:defRPr sz="12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rgbClr val="FFFFFF"/>
                </a:solidFill>
                <a:latin typeface="Myriad Pro"/>
              </a:rPr>
              <a:pPr/>
              <a:t>‹#›</a:t>
            </a:fld>
            <a:endParaRPr lang="en-US" dirty="0">
              <a:solidFill>
                <a:srgbClr val="FFFFFF"/>
              </a:solidFill>
              <a:latin typeface="Myriad Pro"/>
            </a:endParaRPr>
          </a:p>
        </p:txBody>
      </p:sp>
      <p:pic>
        <p:nvPicPr>
          <p:cNvPr id="11" name="Picture 10">
            <a:extLst>
              <a:ext uri="{FF2B5EF4-FFF2-40B4-BE49-F238E27FC236}">
                <a16:creationId xmlns:a16="http://schemas.microsoft.com/office/drawing/2014/main" id="{009ECFF9-E579-462B-B5EE-823E85DB36AD}"/>
              </a:ext>
            </a:extLst>
          </p:cNvPr>
          <p:cNvPicPr>
            <a:picLocks noChangeAspect="1"/>
          </p:cNvPicPr>
          <p:nvPr userDrawn="1"/>
        </p:nvPicPr>
        <p:blipFill>
          <a:blip r:embed="rId7"/>
          <a:srcRect/>
          <a:stretch/>
        </p:blipFill>
        <p:spPr>
          <a:xfrm>
            <a:off x="10279091" y="6288008"/>
            <a:ext cx="966581" cy="433467"/>
          </a:xfrm>
          <a:prstGeom prst="rect">
            <a:avLst/>
          </a:prstGeom>
        </p:spPr>
      </p:pic>
      <p:cxnSp>
        <p:nvCxnSpPr>
          <p:cNvPr id="18" name="Straight Connector 17">
            <a:extLst>
              <a:ext uri="{FF2B5EF4-FFF2-40B4-BE49-F238E27FC236}">
                <a16:creationId xmlns:a16="http://schemas.microsoft.com/office/drawing/2014/main" id="{1195A00E-6750-4FAE-B37E-6F25D2833673}"/>
              </a:ext>
            </a:extLst>
          </p:cNvPr>
          <p:cNvCxnSpPr>
            <a:cxnSpLocks/>
          </p:cNvCxnSpPr>
          <p:nvPr userDrawn="1"/>
        </p:nvCxnSpPr>
        <p:spPr>
          <a:xfrm>
            <a:off x="605288" y="926767"/>
            <a:ext cx="10981423"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011549"/>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6" r:id="rId3"/>
    <p:sldLayoutId id="2147483685" r:id="rId4"/>
    <p:sldLayoutId id="2147483684" r:id="rId5"/>
  </p:sldLayoutIdLst>
  <p:txStyles>
    <p:titleStyle>
      <a:lvl1pPr algn="l" defTabSz="914400" rtl="0" eaLnBrk="1" latinLnBrk="0" hangingPunct="1">
        <a:lnSpc>
          <a:spcPct val="90000"/>
        </a:lnSpc>
        <a:spcBef>
          <a:spcPct val="0"/>
        </a:spcBef>
        <a:buNone/>
        <a:defRPr sz="36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powerline@leaderbank.com" TargetMode="External"/><Relationship Id="rId2" Type="http://schemas.openxmlformats.org/officeDocument/2006/relationships/hyperlink" Target="mailto:planning@wealthcarecapita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owerlinesbl.leaderbank.com/auth/login"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ADB39DF-C6F5-46D3-B6F7-5CE6303E6D1B}"/>
              </a:ext>
            </a:extLst>
          </p:cNvPr>
          <p:cNvSpPr>
            <a:spLocks noGrp="1"/>
          </p:cNvSpPr>
          <p:nvPr>
            <p:ph type="ctrTitle"/>
          </p:nvPr>
        </p:nvSpPr>
        <p:spPr/>
        <p:txBody>
          <a:bodyPr/>
          <a:lstStyle/>
          <a:p>
            <a:r>
              <a:rPr lang="en-US" dirty="0"/>
              <a:t>Leader Bank Power Line</a:t>
            </a:r>
          </a:p>
        </p:txBody>
      </p:sp>
      <p:pic>
        <p:nvPicPr>
          <p:cNvPr id="11" name="Picture 10" descr="Logo&#10;&#10;Description automatically generated">
            <a:extLst>
              <a:ext uri="{FF2B5EF4-FFF2-40B4-BE49-F238E27FC236}">
                <a16:creationId xmlns:a16="http://schemas.microsoft.com/office/drawing/2014/main" id="{51964D82-D8D5-4E9C-8499-18BC6743D6A8}"/>
              </a:ext>
            </a:extLst>
          </p:cNvPr>
          <p:cNvPicPr>
            <a:picLocks noChangeAspect="1"/>
          </p:cNvPicPr>
          <p:nvPr/>
        </p:nvPicPr>
        <p:blipFill>
          <a:blip r:embed="rId2"/>
          <a:stretch>
            <a:fillRect/>
          </a:stretch>
        </p:blipFill>
        <p:spPr>
          <a:xfrm>
            <a:off x="8657320" y="6325298"/>
            <a:ext cx="3285807" cy="455595"/>
          </a:xfrm>
          <a:prstGeom prst="rect">
            <a:avLst/>
          </a:prstGeom>
        </p:spPr>
      </p:pic>
      <p:sp>
        <p:nvSpPr>
          <p:cNvPr id="2" name="Rectangle 1">
            <a:extLst>
              <a:ext uri="{FF2B5EF4-FFF2-40B4-BE49-F238E27FC236}">
                <a16:creationId xmlns:a16="http://schemas.microsoft.com/office/drawing/2014/main" id="{A89409DA-1D2D-8322-3148-4DA240ACEE34}"/>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Tree>
    <p:extLst>
      <p:ext uri="{BB962C8B-B14F-4D97-AF65-F5344CB8AC3E}">
        <p14:creationId xmlns:p14="http://schemas.microsoft.com/office/powerpoint/2010/main" val="219839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Creating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3" name="TextBox 2">
            <a:extLst>
              <a:ext uri="{FF2B5EF4-FFF2-40B4-BE49-F238E27FC236}">
                <a16:creationId xmlns:a16="http://schemas.microsoft.com/office/drawing/2014/main" id="{BFAC188A-48D1-8CF7-2287-8F1FFEDB467B}"/>
              </a:ext>
            </a:extLst>
          </p:cNvPr>
          <p:cNvSpPr txBox="1"/>
          <p:nvPr/>
        </p:nvSpPr>
        <p:spPr>
          <a:xfrm>
            <a:off x="459282" y="1098744"/>
            <a:ext cx="11127429" cy="113877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Once you click </a:t>
            </a:r>
            <a:r>
              <a:rPr lang="en-US" sz="1600" b="1" dirty="0">
                <a:latin typeface="+mj-lt"/>
              </a:rPr>
              <a:t>Start Application</a:t>
            </a:r>
            <a:r>
              <a:rPr lang="en-US" sz="1600" dirty="0">
                <a:solidFill>
                  <a:schemeClr val="tx2"/>
                </a:solidFill>
                <a:latin typeface="+mj-lt"/>
              </a:rPr>
              <a:t>, enter the client’s name in Application Nickname.</a:t>
            </a:r>
          </a:p>
          <a:p>
            <a:pPr marL="742950" lvl="1" indent="-285750">
              <a:spcBef>
                <a:spcPts val="1200"/>
              </a:spcBef>
              <a:buFont typeface="Courier New" panose="02070309020205020404" pitchFamily="49" charset="0"/>
              <a:buChar char="o"/>
            </a:pPr>
            <a:r>
              <a:rPr lang="en-US" sz="1600" dirty="0">
                <a:solidFill>
                  <a:schemeClr val="tx2"/>
                </a:solidFill>
                <a:effectLst/>
                <a:latin typeface="+mj-lt"/>
                <a:ea typeface="Calibri" panose="020F0502020204030204" pitchFamily="34" charset="0"/>
              </a:rPr>
              <a:t>Note</a:t>
            </a:r>
            <a:r>
              <a:rPr lang="en-US" sz="1600" dirty="0">
                <a:solidFill>
                  <a:schemeClr val="tx2"/>
                </a:solidFill>
                <a:latin typeface="+mj-lt"/>
                <a:ea typeface="Calibri" panose="020F0502020204030204" pitchFamily="34" charset="0"/>
              </a:rPr>
              <a:t>: Confirm that </a:t>
            </a:r>
            <a:r>
              <a:rPr lang="en-US" sz="1600" dirty="0">
                <a:solidFill>
                  <a:schemeClr val="tx2"/>
                </a:solidFill>
                <a:effectLst/>
                <a:latin typeface="+mj-lt"/>
                <a:ea typeface="Calibri" panose="020F0502020204030204" pitchFamily="34" charset="0"/>
              </a:rPr>
              <a:t>the </a:t>
            </a:r>
            <a:r>
              <a:rPr lang="en-US" sz="1600" b="1" dirty="0">
                <a:latin typeface="+mj-lt"/>
              </a:rPr>
              <a:t>Client Rep Code </a:t>
            </a:r>
            <a:r>
              <a:rPr lang="en-US" sz="1600" dirty="0">
                <a:solidFill>
                  <a:schemeClr val="tx2"/>
                </a:solidFill>
                <a:latin typeface="+mj-lt"/>
                <a:ea typeface="Calibri" panose="020F0502020204030204" pitchFamily="34" charset="0"/>
              </a:rPr>
              <a:t>reflects </a:t>
            </a:r>
            <a:r>
              <a:rPr lang="en-US" sz="1600" u="sng" dirty="0">
                <a:solidFill>
                  <a:schemeClr val="tx2"/>
                </a:solidFill>
                <a:latin typeface="+mj-lt"/>
                <a:ea typeface="Calibri" panose="020F0502020204030204" pitchFamily="34" charset="0"/>
              </a:rPr>
              <a:t>your</a:t>
            </a:r>
            <a:r>
              <a:rPr lang="en-US" sz="1600" dirty="0">
                <a:solidFill>
                  <a:schemeClr val="tx2"/>
                </a:solidFill>
                <a:latin typeface="+mj-lt"/>
                <a:ea typeface="Calibri" panose="020F0502020204030204" pitchFamily="34" charset="0"/>
              </a:rPr>
              <a:t> rep code set up at registration.</a:t>
            </a:r>
          </a:p>
          <a:p>
            <a:pPr marL="285750" indent="-285750">
              <a:spcBef>
                <a:spcPts val="1200"/>
              </a:spcBef>
              <a:buFont typeface="Courier New" panose="02070309020205020404" pitchFamily="49" charset="0"/>
              <a:buChar char="o"/>
            </a:pPr>
            <a:r>
              <a:rPr lang="en-US" sz="1600" dirty="0">
                <a:solidFill>
                  <a:schemeClr val="tx2"/>
                </a:solidFill>
                <a:effectLst/>
                <a:latin typeface="+mj-lt"/>
                <a:ea typeface="Calibri" panose="020F0502020204030204" pitchFamily="34" charset="0"/>
              </a:rPr>
              <a:t>Click </a:t>
            </a:r>
            <a:r>
              <a:rPr lang="en-US" sz="1600" b="1" dirty="0">
                <a:latin typeface="+mj-lt"/>
              </a:rPr>
              <a:t>Create</a:t>
            </a:r>
            <a:r>
              <a:rPr lang="en-US" sz="1600" dirty="0">
                <a:solidFill>
                  <a:schemeClr val="tx2"/>
                </a:solidFill>
                <a:effectLst/>
                <a:latin typeface="+mj-lt"/>
                <a:ea typeface="Calibri" panose="020F0502020204030204" pitchFamily="34" charset="0"/>
              </a:rPr>
              <a:t>.</a:t>
            </a:r>
          </a:p>
        </p:txBody>
      </p:sp>
      <p:pic>
        <p:nvPicPr>
          <p:cNvPr id="6" name="Picture 5">
            <a:extLst>
              <a:ext uri="{FF2B5EF4-FFF2-40B4-BE49-F238E27FC236}">
                <a16:creationId xmlns:a16="http://schemas.microsoft.com/office/drawing/2014/main" id="{9EDAC61B-FA54-0B56-D7CD-FD9A01D76100}"/>
              </a:ext>
            </a:extLst>
          </p:cNvPr>
          <p:cNvPicPr>
            <a:picLocks noChangeAspect="1"/>
          </p:cNvPicPr>
          <p:nvPr/>
        </p:nvPicPr>
        <p:blipFill>
          <a:blip r:embed="rId2"/>
          <a:stretch>
            <a:fillRect/>
          </a:stretch>
        </p:blipFill>
        <p:spPr>
          <a:xfrm>
            <a:off x="459282" y="2753149"/>
            <a:ext cx="11302767" cy="1740287"/>
          </a:xfrm>
          <a:prstGeom prst="rect">
            <a:avLst/>
          </a:prstGeom>
        </p:spPr>
      </p:pic>
      <p:sp>
        <p:nvSpPr>
          <p:cNvPr id="7" name="Rectangle 6">
            <a:extLst>
              <a:ext uri="{FF2B5EF4-FFF2-40B4-BE49-F238E27FC236}">
                <a16:creationId xmlns:a16="http://schemas.microsoft.com/office/drawing/2014/main" id="{FC22126D-9F48-3A90-3BB3-76F157C60178}"/>
              </a:ext>
            </a:extLst>
          </p:cNvPr>
          <p:cNvSpPr/>
          <p:nvPr/>
        </p:nvSpPr>
        <p:spPr>
          <a:xfrm>
            <a:off x="1191237" y="3437388"/>
            <a:ext cx="2558642" cy="48865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EDEEF5-8C93-BC35-799C-6704A1D3EB8F}"/>
              </a:ext>
            </a:extLst>
          </p:cNvPr>
          <p:cNvSpPr/>
          <p:nvPr/>
        </p:nvSpPr>
        <p:spPr>
          <a:xfrm>
            <a:off x="10310069" y="4031215"/>
            <a:ext cx="471181" cy="36064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Creating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6" name="TextBox 5">
            <a:extLst>
              <a:ext uri="{FF2B5EF4-FFF2-40B4-BE49-F238E27FC236}">
                <a16:creationId xmlns:a16="http://schemas.microsoft.com/office/drawing/2014/main" id="{89B54B73-2A24-F1C5-BC11-DA88ED7B6C01}"/>
              </a:ext>
            </a:extLst>
          </p:cNvPr>
          <p:cNvSpPr txBox="1"/>
          <p:nvPr/>
        </p:nvSpPr>
        <p:spPr>
          <a:xfrm>
            <a:off x="459282" y="1098744"/>
            <a:ext cx="11127429" cy="33855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Within the </a:t>
            </a:r>
            <a:r>
              <a:rPr lang="en-US" sz="1600" b="1" dirty="0">
                <a:latin typeface="+mj-lt"/>
              </a:rPr>
              <a:t>Collateral</a:t>
            </a:r>
            <a:r>
              <a:rPr lang="en-US" sz="1600" dirty="0">
                <a:solidFill>
                  <a:schemeClr val="tx2"/>
                </a:solidFill>
                <a:latin typeface="+mj-lt"/>
              </a:rPr>
              <a:t> page, click the three dots under </a:t>
            </a:r>
            <a:r>
              <a:rPr lang="en-US" sz="1600" b="1" dirty="0">
                <a:latin typeface="+mj-lt"/>
              </a:rPr>
              <a:t>Action</a:t>
            </a:r>
            <a:r>
              <a:rPr lang="en-US" sz="1600" dirty="0">
                <a:solidFill>
                  <a:schemeClr val="tx2"/>
                </a:solidFill>
                <a:latin typeface="+mj-lt"/>
              </a:rPr>
              <a:t> and select </a:t>
            </a:r>
            <a:r>
              <a:rPr lang="en-US" sz="1600" b="1" dirty="0">
                <a:latin typeface="+mj-lt"/>
              </a:rPr>
              <a:t>Edit</a:t>
            </a:r>
            <a:r>
              <a:rPr lang="en-US" sz="1600" dirty="0">
                <a:solidFill>
                  <a:schemeClr val="tx2"/>
                </a:solidFill>
                <a:latin typeface="+mj-lt"/>
              </a:rPr>
              <a:t> to begin the application process.</a:t>
            </a:r>
            <a:endParaRPr lang="en-US" sz="1600" dirty="0">
              <a:solidFill>
                <a:schemeClr val="tx2"/>
              </a:solidFill>
              <a:effectLst/>
              <a:latin typeface="+mj-lt"/>
              <a:ea typeface="Calibri" panose="020F0502020204030204" pitchFamily="34" charset="0"/>
            </a:endParaRPr>
          </a:p>
        </p:txBody>
      </p:sp>
      <p:pic>
        <p:nvPicPr>
          <p:cNvPr id="18" name="Picture 17">
            <a:extLst>
              <a:ext uri="{FF2B5EF4-FFF2-40B4-BE49-F238E27FC236}">
                <a16:creationId xmlns:a16="http://schemas.microsoft.com/office/drawing/2014/main" id="{67753058-B785-3289-52DB-63EDBCC7E56A}"/>
              </a:ext>
            </a:extLst>
          </p:cNvPr>
          <p:cNvPicPr>
            <a:picLocks noChangeAspect="1"/>
          </p:cNvPicPr>
          <p:nvPr/>
        </p:nvPicPr>
        <p:blipFill>
          <a:blip r:embed="rId2"/>
          <a:stretch>
            <a:fillRect/>
          </a:stretch>
        </p:blipFill>
        <p:spPr>
          <a:xfrm>
            <a:off x="0" y="2452020"/>
            <a:ext cx="12192000" cy="3430424"/>
          </a:xfrm>
          <a:prstGeom prst="rect">
            <a:avLst/>
          </a:prstGeom>
        </p:spPr>
      </p:pic>
      <p:sp>
        <p:nvSpPr>
          <p:cNvPr id="19" name="Rectangle 18">
            <a:extLst>
              <a:ext uri="{FF2B5EF4-FFF2-40B4-BE49-F238E27FC236}">
                <a16:creationId xmlns:a16="http://schemas.microsoft.com/office/drawing/2014/main" id="{7A6F631C-6757-623A-F45F-2B9D44141EB6}"/>
              </a:ext>
            </a:extLst>
          </p:cNvPr>
          <p:cNvSpPr/>
          <p:nvPr/>
        </p:nvSpPr>
        <p:spPr>
          <a:xfrm>
            <a:off x="11476138" y="3554835"/>
            <a:ext cx="578841" cy="48865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867BFC-690B-E5F7-4A1D-66CD27087E98}"/>
              </a:ext>
            </a:extLst>
          </p:cNvPr>
          <p:cNvSpPr/>
          <p:nvPr/>
        </p:nvSpPr>
        <p:spPr>
          <a:xfrm>
            <a:off x="10897297" y="4299360"/>
            <a:ext cx="578841" cy="255863"/>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22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Creating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F6AC9BFB-5FC2-8A7C-BD6D-3E8B311F9361}"/>
              </a:ext>
            </a:extLst>
          </p:cNvPr>
          <p:cNvPicPr>
            <a:picLocks noChangeAspect="1"/>
          </p:cNvPicPr>
          <p:nvPr/>
        </p:nvPicPr>
        <p:blipFill>
          <a:blip r:embed="rId2"/>
          <a:stretch>
            <a:fillRect/>
          </a:stretch>
        </p:blipFill>
        <p:spPr>
          <a:xfrm>
            <a:off x="459282" y="2835643"/>
            <a:ext cx="11403435" cy="3520031"/>
          </a:xfrm>
          <a:prstGeom prst="rect">
            <a:avLst/>
          </a:prstGeom>
        </p:spPr>
      </p:pic>
      <p:sp>
        <p:nvSpPr>
          <p:cNvPr id="6" name="TextBox 5">
            <a:extLst>
              <a:ext uri="{FF2B5EF4-FFF2-40B4-BE49-F238E27FC236}">
                <a16:creationId xmlns:a16="http://schemas.microsoft.com/office/drawing/2014/main" id="{8EC127B2-7252-BC1A-1116-5AF6A723FA23}"/>
              </a:ext>
            </a:extLst>
          </p:cNvPr>
          <p:cNvSpPr txBox="1"/>
          <p:nvPr/>
        </p:nvSpPr>
        <p:spPr>
          <a:xfrm>
            <a:off x="459282" y="1098744"/>
            <a:ext cx="11127429" cy="15388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Select the proper </a:t>
            </a:r>
            <a:r>
              <a:rPr lang="en-US" sz="1600" b="1" dirty="0">
                <a:latin typeface="+mj-lt"/>
              </a:rPr>
              <a:t>Custodian</a:t>
            </a:r>
            <a:r>
              <a:rPr lang="en-US" sz="1600" dirty="0">
                <a:solidFill>
                  <a:schemeClr val="tx2"/>
                </a:solidFill>
                <a:latin typeface="+mj-lt"/>
              </a:rPr>
              <a:t> of the investment assets (e.g., Fidelity, Schwab).</a:t>
            </a:r>
          </a:p>
          <a:p>
            <a:pPr marL="285750" indent="-285750">
              <a:spcBef>
                <a:spcPts val="1200"/>
              </a:spcBef>
              <a:buFont typeface="Arial" panose="020B0604020202020204" pitchFamily="34" charset="0"/>
              <a:buChar char="•"/>
            </a:pPr>
            <a:r>
              <a:rPr lang="en-US" sz="1600" dirty="0">
                <a:solidFill>
                  <a:schemeClr val="tx2"/>
                </a:solidFill>
                <a:effectLst/>
                <a:latin typeface="+mj-lt"/>
                <a:ea typeface="Calibri" panose="020F0502020204030204" pitchFamily="34" charset="0"/>
              </a:rPr>
              <a:t>Select the correct </a:t>
            </a:r>
            <a:r>
              <a:rPr lang="en-US" sz="1600" b="1" dirty="0">
                <a:latin typeface="+mj-lt"/>
              </a:rPr>
              <a:t>Account Type/Registration </a:t>
            </a:r>
            <a:r>
              <a:rPr lang="en-US" sz="1600" dirty="0">
                <a:solidFill>
                  <a:schemeClr val="tx2"/>
                </a:solidFill>
                <a:effectLst/>
                <a:latin typeface="+mj-lt"/>
                <a:ea typeface="Calibri" panose="020F0502020204030204" pitchFamily="34" charset="0"/>
              </a:rPr>
              <a:t>of the pledged collateral account (individual, joint, trust).</a:t>
            </a:r>
          </a:p>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Type the </a:t>
            </a:r>
            <a:r>
              <a:rPr lang="en-US" sz="1600" b="1" dirty="0">
                <a:latin typeface="+mj-lt"/>
              </a:rPr>
              <a:t>Account Name/Title </a:t>
            </a:r>
            <a:r>
              <a:rPr lang="en-US" sz="1600" dirty="0">
                <a:solidFill>
                  <a:schemeClr val="tx2"/>
                </a:solidFill>
                <a:latin typeface="+mj-lt"/>
                <a:ea typeface="Calibri" panose="020F0502020204030204" pitchFamily="34" charset="0"/>
              </a:rPr>
              <a:t>of the collateral account.</a:t>
            </a:r>
          </a:p>
          <a:p>
            <a:pPr marL="742950" lvl="1" indent="-285750">
              <a:spcBef>
                <a:spcPts val="1200"/>
              </a:spcBef>
              <a:buFont typeface="Courier New" panose="02070309020205020404" pitchFamily="49" charset="0"/>
              <a:buChar char="o"/>
            </a:pPr>
            <a:r>
              <a:rPr lang="en-US" sz="1600" b="1" dirty="0">
                <a:solidFill>
                  <a:schemeClr val="tx2"/>
                </a:solidFill>
                <a:latin typeface="+mj-lt"/>
                <a:ea typeface="Calibri" panose="020F0502020204030204" pitchFamily="34" charset="0"/>
              </a:rPr>
              <a:t>Important Note</a:t>
            </a:r>
            <a:r>
              <a:rPr lang="en-US" sz="1600" dirty="0">
                <a:solidFill>
                  <a:schemeClr val="tx2"/>
                </a:solidFill>
                <a:latin typeface="+mj-lt"/>
                <a:ea typeface="Calibri" panose="020F0502020204030204" pitchFamily="34" charset="0"/>
              </a:rPr>
              <a:t>:  </a:t>
            </a:r>
            <a:r>
              <a:rPr lang="en-US" sz="1600" b="1" dirty="0">
                <a:solidFill>
                  <a:schemeClr val="tx2"/>
                </a:solidFill>
                <a:latin typeface="+mj-lt"/>
                <a:ea typeface="Calibri" panose="020F0502020204030204" pitchFamily="34" charset="0"/>
              </a:rPr>
              <a:t>This </a:t>
            </a:r>
            <a:r>
              <a:rPr lang="en-US" sz="1600" b="1" u="sng" dirty="0">
                <a:solidFill>
                  <a:schemeClr val="tx2"/>
                </a:solidFill>
                <a:latin typeface="+mj-lt"/>
                <a:ea typeface="Calibri" panose="020F0502020204030204" pitchFamily="34" charset="0"/>
              </a:rPr>
              <a:t>must</a:t>
            </a:r>
            <a:r>
              <a:rPr lang="en-US" sz="1600" b="1" dirty="0">
                <a:solidFill>
                  <a:schemeClr val="tx2"/>
                </a:solidFill>
                <a:latin typeface="+mj-lt"/>
                <a:ea typeface="Calibri" panose="020F0502020204030204" pitchFamily="34" charset="0"/>
              </a:rPr>
              <a:t> match the Account Name/Title on the monthly investment account statement.</a:t>
            </a:r>
            <a:endParaRPr lang="en-US" sz="1600" b="1" dirty="0">
              <a:solidFill>
                <a:schemeClr val="tx2"/>
              </a:solidFill>
              <a:effectLst/>
              <a:latin typeface="+mj-lt"/>
              <a:ea typeface="Calibri" panose="020F0502020204030204" pitchFamily="34" charset="0"/>
            </a:endParaRPr>
          </a:p>
        </p:txBody>
      </p:sp>
    </p:spTree>
    <p:extLst>
      <p:ext uri="{BB962C8B-B14F-4D97-AF65-F5344CB8AC3E}">
        <p14:creationId xmlns:p14="http://schemas.microsoft.com/office/powerpoint/2010/main" val="421320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Creating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3" name="TextBox 2">
            <a:extLst>
              <a:ext uri="{FF2B5EF4-FFF2-40B4-BE49-F238E27FC236}">
                <a16:creationId xmlns:a16="http://schemas.microsoft.com/office/drawing/2014/main" id="{11BC37F2-E821-DE37-551A-64886C481085}"/>
              </a:ext>
            </a:extLst>
          </p:cNvPr>
          <p:cNvSpPr txBox="1"/>
          <p:nvPr/>
        </p:nvSpPr>
        <p:spPr>
          <a:xfrm>
            <a:off x="459282" y="1098744"/>
            <a:ext cx="11127429" cy="73866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Enter the client’s </a:t>
            </a:r>
            <a:r>
              <a:rPr lang="en-US" sz="1600" b="1" dirty="0">
                <a:latin typeface="+mj-lt"/>
              </a:rPr>
              <a:t>First Name</a:t>
            </a:r>
            <a:r>
              <a:rPr lang="en-US" sz="1600" dirty="0">
                <a:solidFill>
                  <a:schemeClr val="tx2"/>
                </a:solidFill>
                <a:latin typeface="+mj-lt"/>
              </a:rPr>
              <a:t>, </a:t>
            </a:r>
            <a:r>
              <a:rPr lang="en-US" sz="1600" b="1" dirty="0">
                <a:latin typeface="+mj-lt"/>
              </a:rPr>
              <a:t>Last Name</a:t>
            </a:r>
            <a:r>
              <a:rPr lang="en-US" sz="1600" dirty="0">
                <a:solidFill>
                  <a:schemeClr val="tx2"/>
                </a:solidFill>
                <a:latin typeface="+mj-lt"/>
              </a:rPr>
              <a:t>, and </a:t>
            </a:r>
            <a:r>
              <a:rPr lang="en-US" sz="1600" b="1" dirty="0">
                <a:latin typeface="+mj-lt"/>
              </a:rPr>
              <a:t>Email Address</a:t>
            </a:r>
            <a:r>
              <a:rPr lang="en-US" sz="1600" dirty="0">
                <a:solidFill>
                  <a:schemeClr val="tx2"/>
                </a:solidFill>
                <a:latin typeface="+mj-lt"/>
              </a:rPr>
              <a:t>.</a:t>
            </a:r>
          </a:p>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Click </a:t>
            </a:r>
            <a:r>
              <a:rPr lang="en-US" sz="1600" b="1" dirty="0">
                <a:latin typeface="+mj-lt"/>
              </a:rPr>
              <a:t>Save &amp; Next</a:t>
            </a:r>
            <a:r>
              <a:rPr lang="en-US" sz="1600" dirty="0">
                <a:solidFill>
                  <a:schemeClr val="tx2"/>
                </a:solidFill>
                <a:latin typeface="+mj-lt"/>
                <a:ea typeface="Calibri" panose="020F0502020204030204" pitchFamily="34" charset="0"/>
              </a:rPr>
              <a:t>.</a:t>
            </a:r>
          </a:p>
        </p:txBody>
      </p:sp>
      <p:pic>
        <p:nvPicPr>
          <p:cNvPr id="6" name="Picture 5">
            <a:extLst>
              <a:ext uri="{FF2B5EF4-FFF2-40B4-BE49-F238E27FC236}">
                <a16:creationId xmlns:a16="http://schemas.microsoft.com/office/drawing/2014/main" id="{09B04142-8FB5-A399-3BFA-B1E3F665C7BA}"/>
              </a:ext>
            </a:extLst>
          </p:cNvPr>
          <p:cNvPicPr>
            <a:picLocks noChangeAspect="1"/>
          </p:cNvPicPr>
          <p:nvPr/>
        </p:nvPicPr>
        <p:blipFill>
          <a:blip r:embed="rId2"/>
          <a:stretch>
            <a:fillRect/>
          </a:stretch>
        </p:blipFill>
        <p:spPr>
          <a:xfrm>
            <a:off x="301786" y="2181139"/>
            <a:ext cx="11641340" cy="3550640"/>
          </a:xfrm>
          <a:prstGeom prst="rect">
            <a:avLst/>
          </a:prstGeom>
        </p:spPr>
      </p:pic>
    </p:spTree>
    <p:extLst>
      <p:ext uri="{BB962C8B-B14F-4D97-AF65-F5344CB8AC3E}">
        <p14:creationId xmlns:p14="http://schemas.microsoft.com/office/powerpoint/2010/main" val="49616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Creating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C05AE4CC-3D24-B28C-9AC7-E04D8FD3B535}"/>
              </a:ext>
            </a:extLst>
          </p:cNvPr>
          <p:cNvPicPr>
            <a:picLocks noChangeAspect="1"/>
          </p:cNvPicPr>
          <p:nvPr/>
        </p:nvPicPr>
        <p:blipFill>
          <a:blip r:embed="rId2"/>
          <a:stretch>
            <a:fillRect/>
          </a:stretch>
        </p:blipFill>
        <p:spPr>
          <a:xfrm>
            <a:off x="943761" y="2882289"/>
            <a:ext cx="8821024" cy="2794501"/>
          </a:xfrm>
          <a:prstGeom prst="rect">
            <a:avLst/>
          </a:prstGeom>
        </p:spPr>
      </p:pic>
      <p:sp>
        <p:nvSpPr>
          <p:cNvPr id="6" name="TextBox 5">
            <a:extLst>
              <a:ext uri="{FF2B5EF4-FFF2-40B4-BE49-F238E27FC236}">
                <a16:creationId xmlns:a16="http://schemas.microsoft.com/office/drawing/2014/main" id="{0DB27A05-36AC-B4A5-EA5C-C3B271B41D14}"/>
              </a:ext>
            </a:extLst>
          </p:cNvPr>
          <p:cNvSpPr txBox="1"/>
          <p:nvPr/>
        </p:nvSpPr>
        <p:spPr>
          <a:xfrm>
            <a:off x="459282" y="989687"/>
            <a:ext cx="11067191" cy="178510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Once the </a:t>
            </a:r>
            <a:r>
              <a:rPr lang="en-US" sz="1600" b="1" dirty="0">
                <a:latin typeface="+mj-lt"/>
              </a:rPr>
              <a:t>Collateral</a:t>
            </a:r>
            <a:r>
              <a:rPr lang="en-US" sz="1600" dirty="0">
                <a:solidFill>
                  <a:schemeClr val="tx2"/>
                </a:solidFill>
                <a:latin typeface="+mj-lt"/>
              </a:rPr>
              <a:t> page is Completed you may:</a:t>
            </a:r>
          </a:p>
          <a:p>
            <a:pPr marL="800100" lvl="1" indent="-342900">
              <a:spcBef>
                <a:spcPts val="1200"/>
              </a:spcBef>
              <a:buFont typeface="+mj-lt"/>
              <a:buAutoNum type="alphaLcParenR"/>
            </a:pPr>
            <a:r>
              <a:rPr lang="en-US" sz="1600" dirty="0">
                <a:solidFill>
                  <a:schemeClr val="tx2"/>
                </a:solidFill>
                <a:latin typeface="+mj-lt"/>
              </a:rPr>
              <a:t>Continue to assist the client with filling out the rest of the application, or</a:t>
            </a:r>
          </a:p>
          <a:p>
            <a:pPr marL="800100" lvl="1" indent="-342900">
              <a:spcBef>
                <a:spcPts val="1200"/>
              </a:spcBef>
              <a:buFont typeface="+mj-lt"/>
              <a:buAutoNum type="alphaLcParenR"/>
            </a:pPr>
            <a:r>
              <a:rPr lang="en-US" sz="1600" dirty="0">
                <a:solidFill>
                  <a:schemeClr val="tx2"/>
                </a:solidFill>
                <a:latin typeface="+mj-lt"/>
              </a:rPr>
              <a:t>Assign the application to the client by clicking </a:t>
            </a:r>
            <a:r>
              <a:rPr lang="en-US" sz="1600" b="1" dirty="0">
                <a:latin typeface="+mj-lt"/>
              </a:rPr>
              <a:t>Application Tasks &gt; Assign to Client</a:t>
            </a:r>
            <a:r>
              <a:rPr lang="en-US" sz="1600" dirty="0">
                <a:solidFill>
                  <a:schemeClr val="tx2"/>
                </a:solidFill>
                <a:latin typeface="+mj-lt"/>
              </a:rPr>
              <a:t>.</a:t>
            </a:r>
          </a:p>
          <a:p>
            <a:pPr marL="1257300" lvl="2" indent="-342900">
              <a:spcBef>
                <a:spcPts val="1200"/>
              </a:spcBef>
              <a:buClr>
                <a:schemeClr val="tx2"/>
              </a:buClr>
              <a:buFont typeface="Courier New" panose="02070309020205020404" pitchFamily="49" charset="0"/>
              <a:buChar char="o"/>
            </a:pPr>
            <a:r>
              <a:rPr lang="en-US" sz="1600" b="1" dirty="0">
                <a:latin typeface="+mj-lt"/>
                <a:ea typeface="Calibri" panose="020F0502020204030204" pitchFamily="34" charset="0"/>
              </a:rPr>
              <a:t>Assign to Client</a:t>
            </a:r>
            <a:r>
              <a:rPr lang="en-US" sz="1600" dirty="0">
                <a:solidFill>
                  <a:schemeClr val="tx2"/>
                </a:solidFill>
                <a:latin typeface="+mj-lt"/>
                <a:ea typeface="Calibri" panose="020F0502020204030204" pitchFamily="34" charset="0"/>
              </a:rPr>
              <a:t> will email them a Registration link to create login credentials, finalize the application, and sign the loan documents.</a:t>
            </a:r>
          </a:p>
        </p:txBody>
      </p:sp>
      <p:pic>
        <p:nvPicPr>
          <p:cNvPr id="8" name="Picture 7">
            <a:extLst>
              <a:ext uri="{FF2B5EF4-FFF2-40B4-BE49-F238E27FC236}">
                <a16:creationId xmlns:a16="http://schemas.microsoft.com/office/drawing/2014/main" id="{FE7D78A7-3D6C-1B00-CE82-4F1DE2C6F19A}"/>
              </a:ext>
            </a:extLst>
          </p:cNvPr>
          <p:cNvPicPr>
            <a:picLocks noChangeAspect="1"/>
          </p:cNvPicPr>
          <p:nvPr/>
        </p:nvPicPr>
        <p:blipFill>
          <a:blip r:embed="rId3"/>
          <a:stretch>
            <a:fillRect/>
          </a:stretch>
        </p:blipFill>
        <p:spPr>
          <a:xfrm>
            <a:off x="3974460" y="4220483"/>
            <a:ext cx="8074286" cy="2269131"/>
          </a:xfrm>
          <a:prstGeom prst="rect">
            <a:avLst/>
          </a:prstGeom>
        </p:spPr>
      </p:pic>
      <p:sp>
        <p:nvSpPr>
          <p:cNvPr id="10" name="Oval 9">
            <a:extLst>
              <a:ext uri="{FF2B5EF4-FFF2-40B4-BE49-F238E27FC236}">
                <a16:creationId xmlns:a16="http://schemas.microsoft.com/office/drawing/2014/main" id="{53679C9F-02CD-A2DA-9A06-9DF75646C3C4}"/>
              </a:ext>
            </a:extLst>
          </p:cNvPr>
          <p:cNvSpPr/>
          <p:nvPr/>
        </p:nvSpPr>
        <p:spPr>
          <a:xfrm>
            <a:off x="3387041" y="5759256"/>
            <a:ext cx="662730" cy="46978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(b)</a:t>
            </a:r>
          </a:p>
        </p:txBody>
      </p:sp>
      <p:sp>
        <p:nvSpPr>
          <p:cNvPr id="11" name="Oval 10">
            <a:extLst>
              <a:ext uri="{FF2B5EF4-FFF2-40B4-BE49-F238E27FC236}">
                <a16:creationId xmlns:a16="http://schemas.microsoft.com/office/drawing/2014/main" id="{2D46AE11-7EC7-A9F5-3FDA-80115F039410}"/>
              </a:ext>
            </a:extLst>
          </p:cNvPr>
          <p:cNvSpPr/>
          <p:nvPr/>
        </p:nvSpPr>
        <p:spPr>
          <a:xfrm>
            <a:off x="176809" y="3826533"/>
            <a:ext cx="662730" cy="46978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(a)</a:t>
            </a:r>
          </a:p>
        </p:txBody>
      </p:sp>
      <p:sp>
        <p:nvSpPr>
          <p:cNvPr id="12" name="Rectangle 11">
            <a:extLst>
              <a:ext uri="{FF2B5EF4-FFF2-40B4-BE49-F238E27FC236}">
                <a16:creationId xmlns:a16="http://schemas.microsoft.com/office/drawing/2014/main" id="{9BAACF91-5CF4-B63A-176D-7D8494D1A67A}"/>
              </a:ext>
            </a:extLst>
          </p:cNvPr>
          <p:cNvSpPr/>
          <p:nvPr/>
        </p:nvSpPr>
        <p:spPr>
          <a:xfrm>
            <a:off x="432673" y="2530288"/>
            <a:ext cx="813732" cy="27407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dirty="0">
                <a:solidFill>
                  <a:schemeClr val="tx2"/>
                </a:solidFill>
                <a:latin typeface="+mj-lt"/>
              </a:rPr>
              <a:t>{</a:t>
            </a:r>
          </a:p>
        </p:txBody>
      </p:sp>
      <p:sp>
        <p:nvSpPr>
          <p:cNvPr id="13" name="Rectangle 12">
            <a:extLst>
              <a:ext uri="{FF2B5EF4-FFF2-40B4-BE49-F238E27FC236}">
                <a16:creationId xmlns:a16="http://schemas.microsoft.com/office/drawing/2014/main" id="{0E909636-704E-AEE8-3181-6871B81E5AF2}"/>
              </a:ext>
            </a:extLst>
          </p:cNvPr>
          <p:cNvSpPr/>
          <p:nvPr/>
        </p:nvSpPr>
        <p:spPr>
          <a:xfrm>
            <a:off x="10679185" y="4737650"/>
            <a:ext cx="569054" cy="347929"/>
          </a:xfrm>
          <a:prstGeom prst="rect">
            <a:avLst/>
          </a:prstGeom>
          <a:noFill/>
          <a:ln w="412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909BC25-D188-C3AB-ED12-2618F0A6A177}"/>
              </a:ext>
            </a:extLst>
          </p:cNvPr>
          <p:cNvCxnSpPr>
            <a:cxnSpLocks/>
          </p:cNvCxnSpPr>
          <p:nvPr/>
        </p:nvCxnSpPr>
        <p:spPr>
          <a:xfrm flipV="1">
            <a:off x="4781725" y="5085579"/>
            <a:ext cx="5821959" cy="8957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50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B001FB-2D03-AB39-740E-6CFEA686FBCF}"/>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2"/>
                </a:solidFill>
              </a:rPr>
              <a:t>Finishing/Submitting the Application</a:t>
            </a:r>
          </a:p>
        </p:txBody>
      </p:sp>
      <p:sp>
        <p:nvSpPr>
          <p:cNvPr id="2" name="Rectangle 1">
            <a:extLst>
              <a:ext uri="{FF2B5EF4-FFF2-40B4-BE49-F238E27FC236}">
                <a16:creationId xmlns:a16="http://schemas.microsoft.com/office/drawing/2014/main" id="{615F1B18-EA6C-BFB5-8A42-C28F669076A3}"/>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Tree>
    <p:extLst>
      <p:ext uri="{BB962C8B-B14F-4D97-AF65-F5344CB8AC3E}">
        <p14:creationId xmlns:p14="http://schemas.microsoft.com/office/powerpoint/2010/main" val="343931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Finishing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0A29B3C8-B260-53F3-DD79-223F44AB2DEA}"/>
              </a:ext>
            </a:extLst>
          </p:cNvPr>
          <p:cNvPicPr>
            <a:picLocks noChangeAspect="1"/>
          </p:cNvPicPr>
          <p:nvPr/>
        </p:nvPicPr>
        <p:blipFill rotWithShape="1">
          <a:blip r:embed="rId2"/>
          <a:srcRect t="1201"/>
          <a:stretch/>
        </p:blipFill>
        <p:spPr>
          <a:xfrm>
            <a:off x="158906" y="2511034"/>
            <a:ext cx="4486778" cy="3317845"/>
          </a:xfrm>
          <a:prstGeom prst="rect">
            <a:avLst/>
          </a:prstGeom>
          <a:noFill/>
          <a:ln>
            <a:solidFill>
              <a:schemeClr val="tx2"/>
            </a:solidFill>
          </a:ln>
        </p:spPr>
      </p:pic>
      <p:sp>
        <p:nvSpPr>
          <p:cNvPr id="6" name="TextBox 5">
            <a:extLst>
              <a:ext uri="{FF2B5EF4-FFF2-40B4-BE49-F238E27FC236}">
                <a16:creationId xmlns:a16="http://schemas.microsoft.com/office/drawing/2014/main" id="{C0CE1F36-AFCA-A773-25FB-B0EA3E2AF1CB}"/>
              </a:ext>
            </a:extLst>
          </p:cNvPr>
          <p:cNvSpPr txBox="1"/>
          <p:nvPr/>
        </p:nvSpPr>
        <p:spPr>
          <a:xfrm>
            <a:off x="459282" y="1056799"/>
            <a:ext cx="11067191" cy="113877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Client will receive an email and click the </a:t>
            </a:r>
            <a:r>
              <a:rPr lang="en-US" sz="1600" b="1" dirty="0">
                <a:latin typeface="+mj-lt"/>
              </a:rPr>
              <a:t>Register</a:t>
            </a:r>
            <a:r>
              <a:rPr lang="en-US" sz="1600" dirty="0">
                <a:solidFill>
                  <a:schemeClr val="tx2"/>
                </a:solidFill>
                <a:latin typeface="+mj-lt"/>
              </a:rPr>
              <a:t> button.</a:t>
            </a:r>
          </a:p>
          <a:p>
            <a:pPr marL="285750" indent="-285750">
              <a:spcBef>
                <a:spcPts val="1200"/>
              </a:spcBef>
              <a:buFont typeface="Arial" panose="020B0604020202020204" pitchFamily="34" charset="0"/>
              <a:buChar char="•"/>
            </a:pPr>
            <a:r>
              <a:rPr lang="en-US" sz="1600" dirty="0">
                <a:solidFill>
                  <a:schemeClr val="tx2"/>
                </a:solidFill>
                <a:latin typeface="+mj-lt"/>
              </a:rPr>
              <a:t>Client will be prompted to </a:t>
            </a:r>
            <a:r>
              <a:rPr lang="en-US" sz="1600" b="1" dirty="0">
                <a:latin typeface="+mj-lt"/>
              </a:rPr>
              <a:t>Create Password</a:t>
            </a:r>
            <a:r>
              <a:rPr lang="en-US" sz="1600" dirty="0">
                <a:solidFill>
                  <a:schemeClr val="tx2"/>
                </a:solidFill>
                <a:latin typeface="+mj-lt"/>
              </a:rPr>
              <a:t>, then select a </a:t>
            </a:r>
            <a:r>
              <a:rPr lang="en-US" sz="1600" b="1" dirty="0">
                <a:latin typeface="+mj-lt"/>
              </a:rPr>
              <a:t>2-Step Verification</a:t>
            </a:r>
            <a:r>
              <a:rPr lang="en-US" sz="1600" dirty="0">
                <a:solidFill>
                  <a:schemeClr val="tx2"/>
                </a:solidFill>
                <a:latin typeface="+mj-lt"/>
              </a:rPr>
              <a:t> method.</a:t>
            </a:r>
          </a:p>
          <a:p>
            <a:pPr marL="742950" lvl="1" indent="-285750">
              <a:spcBef>
                <a:spcPts val="1200"/>
              </a:spcBef>
              <a:buFont typeface="Courier New" panose="02070309020205020404" pitchFamily="49" charset="0"/>
              <a:buChar char="o"/>
            </a:pPr>
            <a:r>
              <a:rPr lang="en-US" sz="1600" b="1" dirty="0">
                <a:solidFill>
                  <a:schemeClr val="tx2"/>
                </a:solidFill>
                <a:latin typeface="+mj-lt"/>
                <a:ea typeface="Calibri" panose="020F0502020204030204" pitchFamily="34" charset="0"/>
              </a:rPr>
              <a:t>Note: their email address is the username.</a:t>
            </a:r>
          </a:p>
        </p:txBody>
      </p:sp>
      <p:pic>
        <p:nvPicPr>
          <p:cNvPr id="8" name="Picture 7">
            <a:extLst>
              <a:ext uri="{FF2B5EF4-FFF2-40B4-BE49-F238E27FC236}">
                <a16:creationId xmlns:a16="http://schemas.microsoft.com/office/drawing/2014/main" id="{DBCF0003-1B7C-B3FC-95AB-A7A83C77D995}"/>
              </a:ext>
            </a:extLst>
          </p:cNvPr>
          <p:cNvPicPr>
            <a:picLocks noChangeAspect="1"/>
          </p:cNvPicPr>
          <p:nvPr/>
        </p:nvPicPr>
        <p:blipFill>
          <a:blip r:embed="rId3"/>
          <a:stretch>
            <a:fillRect/>
          </a:stretch>
        </p:blipFill>
        <p:spPr>
          <a:xfrm>
            <a:off x="3879705" y="3159485"/>
            <a:ext cx="5371256" cy="3224955"/>
          </a:xfrm>
          <a:prstGeom prst="rect">
            <a:avLst/>
          </a:prstGeom>
          <a:ln>
            <a:solidFill>
              <a:schemeClr val="tx2"/>
            </a:solidFill>
          </a:ln>
        </p:spPr>
      </p:pic>
      <p:pic>
        <p:nvPicPr>
          <p:cNvPr id="10" name="Picture 9">
            <a:extLst>
              <a:ext uri="{FF2B5EF4-FFF2-40B4-BE49-F238E27FC236}">
                <a16:creationId xmlns:a16="http://schemas.microsoft.com/office/drawing/2014/main" id="{94F195BC-55DA-6EBA-8799-A3CEC0258FB7}"/>
              </a:ext>
            </a:extLst>
          </p:cNvPr>
          <p:cNvPicPr>
            <a:picLocks noChangeAspect="1"/>
          </p:cNvPicPr>
          <p:nvPr/>
        </p:nvPicPr>
        <p:blipFill>
          <a:blip r:embed="rId4"/>
          <a:stretch>
            <a:fillRect/>
          </a:stretch>
        </p:blipFill>
        <p:spPr>
          <a:xfrm>
            <a:off x="8598952" y="3825380"/>
            <a:ext cx="2893965" cy="2957849"/>
          </a:xfrm>
          <a:prstGeom prst="rect">
            <a:avLst/>
          </a:prstGeom>
          <a:ln>
            <a:solidFill>
              <a:schemeClr val="tx2"/>
            </a:solidFill>
          </a:ln>
        </p:spPr>
      </p:pic>
      <p:sp>
        <p:nvSpPr>
          <p:cNvPr id="11" name="Rectangle 10">
            <a:extLst>
              <a:ext uri="{FF2B5EF4-FFF2-40B4-BE49-F238E27FC236}">
                <a16:creationId xmlns:a16="http://schemas.microsoft.com/office/drawing/2014/main" id="{E3CE98E6-03E2-EA4B-7DCC-181680095898}"/>
              </a:ext>
            </a:extLst>
          </p:cNvPr>
          <p:cNvSpPr/>
          <p:nvPr/>
        </p:nvSpPr>
        <p:spPr>
          <a:xfrm>
            <a:off x="2092601" y="4195123"/>
            <a:ext cx="658988" cy="347929"/>
          </a:xfrm>
          <a:prstGeom prst="rect">
            <a:avLst/>
          </a:prstGeom>
          <a:noFill/>
          <a:ln w="412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88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Finishing the Application</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1DD57746-A370-C143-ED66-41F0FE62A04D}"/>
              </a:ext>
            </a:extLst>
          </p:cNvPr>
          <p:cNvPicPr>
            <a:picLocks noChangeAspect="1"/>
          </p:cNvPicPr>
          <p:nvPr/>
        </p:nvPicPr>
        <p:blipFill>
          <a:blip r:embed="rId2"/>
          <a:stretch>
            <a:fillRect/>
          </a:stretch>
        </p:blipFill>
        <p:spPr>
          <a:xfrm>
            <a:off x="2435646" y="3023209"/>
            <a:ext cx="7622709" cy="3401227"/>
          </a:xfrm>
          <a:prstGeom prst="rect">
            <a:avLst/>
          </a:prstGeom>
        </p:spPr>
      </p:pic>
      <p:sp>
        <p:nvSpPr>
          <p:cNvPr id="6" name="TextBox 5">
            <a:extLst>
              <a:ext uri="{FF2B5EF4-FFF2-40B4-BE49-F238E27FC236}">
                <a16:creationId xmlns:a16="http://schemas.microsoft.com/office/drawing/2014/main" id="{A8471F12-0CB7-29B8-C1B3-2FD77C9BD796}"/>
              </a:ext>
            </a:extLst>
          </p:cNvPr>
          <p:cNvSpPr txBox="1"/>
          <p:nvPr/>
        </p:nvSpPr>
        <p:spPr>
          <a:xfrm>
            <a:off x="459282" y="1056799"/>
            <a:ext cx="11352417" cy="15388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Client will finish filling out the application and confirm all information is correct, then click </a:t>
            </a:r>
            <a:r>
              <a:rPr lang="en-US" sz="1600" b="1" dirty="0">
                <a:latin typeface="+mj-lt"/>
              </a:rPr>
              <a:t>Submit &amp; E-Sign</a:t>
            </a:r>
            <a:r>
              <a:rPr lang="en-US" sz="1600" dirty="0">
                <a:solidFill>
                  <a:schemeClr val="tx2"/>
                </a:solidFill>
                <a:latin typeface="+mj-lt"/>
              </a:rPr>
              <a:t>.</a:t>
            </a:r>
          </a:p>
          <a:p>
            <a:pPr marL="742950" lvl="1" indent="-285750">
              <a:spcBef>
                <a:spcPts val="1200"/>
              </a:spcBef>
              <a:buFont typeface="Courier New" panose="02070309020205020404" pitchFamily="49" charset="0"/>
              <a:buChar char="o"/>
            </a:pPr>
            <a:r>
              <a:rPr lang="en-US" sz="1600" dirty="0">
                <a:solidFill>
                  <a:schemeClr val="tx2"/>
                </a:solidFill>
                <a:latin typeface="+mj-lt"/>
              </a:rPr>
              <a:t>Individual applicants, or primary applicants of joint applications, will be routed directly to DocuSign.</a:t>
            </a:r>
          </a:p>
          <a:p>
            <a:pPr marL="742950" lvl="1" indent="-285750">
              <a:spcBef>
                <a:spcPts val="1200"/>
              </a:spcBef>
              <a:buFont typeface="Courier New" panose="02070309020205020404" pitchFamily="49" charset="0"/>
              <a:buChar char="o"/>
            </a:pPr>
            <a:r>
              <a:rPr lang="en-US" sz="1600" dirty="0">
                <a:solidFill>
                  <a:schemeClr val="tx2"/>
                </a:solidFill>
                <a:latin typeface="+mj-lt"/>
              </a:rPr>
              <a:t>Any joint applicants will receive an email from DocuSign to sign their loan documents.</a:t>
            </a:r>
          </a:p>
          <a:p>
            <a:pPr marL="285750" indent="-285750">
              <a:spcBef>
                <a:spcPts val="1200"/>
              </a:spcBef>
              <a:buFont typeface="Arial" panose="020B0604020202020204" pitchFamily="34" charset="0"/>
              <a:buChar char="•"/>
            </a:pPr>
            <a:r>
              <a:rPr lang="en-US" sz="1600" b="1" dirty="0">
                <a:solidFill>
                  <a:schemeClr val="tx2"/>
                </a:solidFill>
                <a:latin typeface="+mj-lt"/>
                <a:ea typeface="Calibri" panose="020F0502020204030204" pitchFamily="34" charset="0"/>
              </a:rPr>
              <a:t>Once DocuSign is completed by all applicants, the application is submitted and automatically moves into Underwriting.</a:t>
            </a:r>
          </a:p>
        </p:txBody>
      </p:sp>
      <p:sp>
        <p:nvSpPr>
          <p:cNvPr id="7" name="Rectangle 6">
            <a:extLst>
              <a:ext uri="{FF2B5EF4-FFF2-40B4-BE49-F238E27FC236}">
                <a16:creationId xmlns:a16="http://schemas.microsoft.com/office/drawing/2014/main" id="{2FF78636-A93E-6A2C-0917-80E9063D78B7}"/>
              </a:ext>
            </a:extLst>
          </p:cNvPr>
          <p:cNvSpPr/>
          <p:nvPr/>
        </p:nvSpPr>
        <p:spPr>
          <a:xfrm>
            <a:off x="7902430" y="5561901"/>
            <a:ext cx="981511" cy="377504"/>
          </a:xfrm>
          <a:prstGeom prst="rect">
            <a:avLst/>
          </a:prstGeom>
          <a:noFill/>
          <a:ln w="539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35DE6F-2B66-950A-B8E0-A1AB0C1AAA7B}"/>
              </a:ext>
            </a:extLst>
          </p:cNvPr>
          <p:cNvSpPr/>
          <p:nvPr/>
        </p:nvSpPr>
        <p:spPr>
          <a:xfrm>
            <a:off x="1791689" y="3009854"/>
            <a:ext cx="813732" cy="27407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0" dirty="0">
                <a:solidFill>
                  <a:schemeClr val="tx2"/>
                </a:solidFill>
                <a:latin typeface="+mj-lt"/>
              </a:rPr>
              <a:t>{</a:t>
            </a:r>
          </a:p>
        </p:txBody>
      </p:sp>
    </p:spTree>
    <p:extLst>
      <p:ext uri="{BB962C8B-B14F-4D97-AF65-F5344CB8AC3E}">
        <p14:creationId xmlns:p14="http://schemas.microsoft.com/office/powerpoint/2010/main" val="365523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B001FB-2D03-AB39-740E-6CFEA686FBCF}"/>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2"/>
                </a:solidFill>
              </a:rPr>
              <a:t>Application Approved</a:t>
            </a:r>
          </a:p>
        </p:txBody>
      </p:sp>
      <p:sp>
        <p:nvSpPr>
          <p:cNvPr id="2" name="Rectangle 1">
            <a:extLst>
              <a:ext uri="{FF2B5EF4-FFF2-40B4-BE49-F238E27FC236}">
                <a16:creationId xmlns:a16="http://schemas.microsoft.com/office/drawing/2014/main" id="{615F1B18-EA6C-BFB5-8A42-C28F669076A3}"/>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Tree>
    <p:extLst>
      <p:ext uri="{BB962C8B-B14F-4D97-AF65-F5344CB8AC3E}">
        <p14:creationId xmlns:p14="http://schemas.microsoft.com/office/powerpoint/2010/main" val="30774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595020-DE81-3E8D-6FC0-CD18B6A083E2}"/>
              </a:ext>
            </a:extLst>
          </p:cNvPr>
          <p:cNvPicPr>
            <a:picLocks noChangeAspect="1"/>
          </p:cNvPicPr>
          <p:nvPr/>
        </p:nvPicPr>
        <p:blipFill>
          <a:blip r:embed="rId2"/>
          <a:stretch>
            <a:fillRect/>
          </a:stretch>
        </p:blipFill>
        <p:spPr>
          <a:xfrm>
            <a:off x="7611960" y="2675956"/>
            <a:ext cx="3702443" cy="4047820"/>
          </a:xfrm>
          <a:prstGeom prst="rect">
            <a:avLst/>
          </a:prstGeom>
          <a:noFill/>
          <a:ln>
            <a:solidFill>
              <a:schemeClr val="tx2"/>
            </a:solidFill>
          </a:ln>
        </p:spPr>
      </p:pic>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Application Approved</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3" name="TextBox 2">
            <a:extLst>
              <a:ext uri="{FF2B5EF4-FFF2-40B4-BE49-F238E27FC236}">
                <a16:creationId xmlns:a16="http://schemas.microsoft.com/office/drawing/2014/main" id="{516EF330-80EA-9EAE-C187-26D80720F187}"/>
              </a:ext>
            </a:extLst>
          </p:cNvPr>
          <p:cNvSpPr txBox="1"/>
          <p:nvPr/>
        </p:nvSpPr>
        <p:spPr>
          <a:xfrm>
            <a:off x="450893" y="968244"/>
            <a:ext cx="11290214" cy="15388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Applications are typically reviewed and approved by Leader Bank in </a:t>
            </a:r>
            <a:r>
              <a:rPr lang="en-US" sz="1600" b="1" dirty="0">
                <a:solidFill>
                  <a:schemeClr val="tx2"/>
                </a:solidFill>
                <a:latin typeface="+mj-lt"/>
              </a:rPr>
              <a:t>1-2 business days.</a:t>
            </a:r>
          </a:p>
          <a:p>
            <a:pPr marL="285750" indent="-285750">
              <a:spcBef>
                <a:spcPts val="1200"/>
              </a:spcBef>
              <a:buFont typeface="Arial" panose="020B0604020202020204" pitchFamily="34" charset="0"/>
              <a:buChar char="•"/>
            </a:pPr>
            <a:r>
              <a:rPr lang="en-US" sz="1600" dirty="0">
                <a:solidFill>
                  <a:schemeClr val="tx2"/>
                </a:solidFill>
                <a:latin typeface="+mj-lt"/>
              </a:rPr>
              <a:t>The custodian (e.g., Fidelity, Schwab) then counter-signs the loan documents and sends Leader Bank the collateral positions.</a:t>
            </a:r>
          </a:p>
          <a:p>
            <a:pPr marL="285750" indent="-285750">
              <a:spcBef>
                <a:spcPts val="1200"/>
              </a:spcBef>
              <a:buFont typeface="Arial" panose="020B0604020202020204" pitchFamily="34" charset="0"/>
              <a:buChar char="•"/>
            </a:pPr>
            <a:r>
              <a:rPr lang="en-US" sz="1600" dirty="0">
                <a:solidFill>
                  <a:schemeClr val="tx2"/>
                </a:solidFill>
                <a:latin typeface="+mj-lt"/>
              </a:rPr>
              <a:t>Leader Bank activates the credit line, and the client receives an email that the </a:t>
            </a:r>
            <a:r>
              <a:rPr lang="en-US" sz="1600" b="1" dirty="0">
                <a:latin typeface="+mj-lt"/>
              </a:rPr>
              <a:t>Line is Live</a:t>
            </a:r>
            <a:r>
              <a:rPr lang="en-US" sz="1600" dirty="0">
                <a:solidFill>
                  <a:schemeClr val="tx2"/>
                </a:solidFill>
                <a:latin typeface="+mj-lt"/>
              </a:rPr>
              <a:t>.</a:t>
            </a:r>
          </a:p>
          <a:p>
            <a:pPr marL="742950" lvl="1" indent="-285750">
              <a:spcBef>
                <a:spcPts val="1200"/>
              </a:spcBef>
              <a:buFont typeface="Courier New" panose="02070309020205020404" pitchFamily="49" charset="0"/>
              <a:buChar char="o"/>
            </a:pPr>
            <a:r>
              <a:rPr lang="en-US" sz="1600" dirty="0">
                <a:solidFill>
                  <a:schemeClr val="tx2"/>
                </a:solidFill>
                <a:latin typeface="+mj-lt"/>
              </a:rPr>
              <a:t>Note:  The Advisor is copied on this approval email as well for visibility.</a:t>
            </a:r>
          </a:p>
        </p:txBody>
      </p:sp>
      <p:sp>
        <p:nvSpPr>
          <p:cNvPr id="7" name="Rectangle 6">
            <a:extLst>
              <a:ext uri="{FF2B5EF4-FFF2-40B4-BE49-F238E27FC236}">
                <a16:creationId xmlns:a16="http://schemas.microsoft.com/office/drawing/2014/main" id="{2867BE9F-ECF1-6D0B-F56B-5E916F685EE7}"/>
              </a:ext>
            </a:extLst>
          </p:cNvPr>
          <p:cNvSpPr/>
          <p:nvPr/>
        </p:nvSpPr>
        <p:spPr>
          <a:xfrm>
            <a:off x="7864228" y="6290868"/>
            <a:ext cx="1455940" cy="432907"/>
          </a:xfrm>
          <a:prstGeom prst="rect">
            <a:avLst/>
          </a:prstGeom>
          <a:noFill/>
          <a:ln w="412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C1B023-8FF2-0E68-421E-D19C64136508}"/>
              </a:ext>
            </a:extLst>
          </p:cNvPr>
          <p:cNvSpPr txBox="1"/>
          <p:nvPr/>
        </p:nvSpPr>
        <p:spPr>
          <a:xfrm>
            <a:off x="450893" y="2574643"/>
            <a:ext cx="6235133" cy="58477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Client can click the </a:t>
            </a:r>
            <a:r>
              <a:rPr lang="en-US" sz="1600" b="1" dirty="0">
                <a:latin typeface="+mj-lt"/>
                <a:ea typeface="Calibri" panose="020F0502020204030204" pitchFamily="34" charset="0"/>
              </a:rPr>
              <a:t>Access your Power Line</a:t>
            </a:r>
            <a:r>
              <a:rPr lang="en-US" sz="1600" dirty="0">
                <a:solidFill>
                  <a:schemeClr val="tx2"/>
                </a:solidFill>
                <a:latin typeface="+mj-lt"/>
                <a:ea typeface="Calibri" panose="020F0502020204030204" pitchFamily="34" charset="0"/>
              </a:rPr>
              <a:t> button to log in and view their available credit, request a draw online, etc.</a:t>
            </a:r>
          </a:p>
        </p:txBody>
      </p:sp>
      <p:cxnSp>
        <p:nvCxnSpPr>
          <p:cNvPr id="6" name="Straight Arrow Connector 5">
            <a:extLst>
              <a:ext uri="{FF2B5EF4-FFF2-40B4-BE49-F238E27FC236}">
                <a16:creationId xmlns:a16="http://schemas.microsoft.com/office/drawing/2014/main" id="{B16963C5-114F-1BA9-6D5F-40F8B75D121B}"/>
              </a:ext>
            </a:extLst>
          </p:cNvPr>
          <p:cNvCxnSpPr>
            <a:cxnSpLocks/>
          </p:cNvCxnSpPr>
          <p:nvPr/>
        </p:nvCxnSpPr>
        <p:spPr>
          <a:xfrm>
            <a:off x="8825218" y="1895506"/>
            <a:ext cx="0" cy="719107"/>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9D5C2C-6A27-AACC-80FD-819368DB3462}"/>
              </a:ext>
            </a:extLst>
          </p:cNvPr>
          <p:cNvCxnSpPr>
            <a:cxnSpLocks/>
          </p:cNvCxnSpPr>
          <p:nvPr/>
        </p:nvCxnSpPr>
        <p:spPr>
          <a:xfrm>
            <a:off x="8446316" y="1921700"/>
            <a:ext cx="387291" cy="0"/>
          </a:xfrm>
          <a:prstGeom prst="straightConnector1">
            <a:avLst/>
          </a:prstGeom>
          <a:ln w="5397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62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Advisor Overview</a:t>
            </a:r>
          </a:p>
        </p:txBody>
      </p:sp>
      <p:sp>
        <p:nvSpPr>
          <p:cNvPr id="5" name="TextBox 4">
            <a:extLst>
              <a:ext uri="{FF2B5EF4-FFF2-40B4-BE49-F238E27FC236}">
                <a16:creationId xmlns:a16="http://schemas.microsoft.com/office/drawing/2014/main" id="{E14D7FE8-3289-4C93-8B37-4DF8FCAD0BF5}"/>
              </a:ext>
            </a:extLst>
          </p:cNvPr>
          <p:cNvSpPr txBox="1"/>
          <p:nvPr/>
        </p:nvSpPr>
        <p:spPr>
          <a:xfrm>
            <a:off x="459282" y="1098744"/>
            <a:ext cx="11344028" cy="3462486"/>
          </a:xfrm>
          <a:prstGeom prst="rect">
            <a:avLst/>
          </a:prstGeom>
          <a:noFill/>
        </p:spPr>
        <p:txBody>
          <a:bodyPr wrap="square" rtlCol="0">
            <a:spAutoFit/>
          </a:bodyPr>
          <a:lstStyle/>
          <a:p>
            <a:pPr marL="457200" indent="-457200">
              <a:spcBef>
                <a:spcPts val="600"/>
              </a:spcBef>
              <a:buFont typeface="+mj-lt"/>
              <a:buAutoNum type="arabicPeriod"/>
            </a:pPr>
            <a:r>
              <a:rPr lang="en-US" dirty="0">
                <a:solidFill>
                  <a:schemeClr val="tx2"/>
                </a:solidFill>
                <a:latin typeface="+mj-lt"/>
              </a:rPr>
              <a:t>Email </a:t>
            </a:r>
            <a:r>
              <a:rPr lang="en-US" dirty="0">
                <a:solidFill>
                  <a:schemeClr val="tx2"/>
                </a:solidFill>
                <a:latin typeface="+mj-lt"/>
                <a:hlinkClick r:id="rId2"/>
              </a:rPr>
              <a:t>planning@wealthcarecapital.com</a:t>
            </a:r>
            <a:r>
              <a:rPr lang="en-US" dirty="0">
                <a:solidFill>
                  <a:schemeClr val="tx2"/>
                </a:solidFill>
                <a:latin typeface="+mj-lt"/>
              </a:rPr>
              <a:t> indicating your interest to register for the Leader Bank Power Line portal.</a:t>
            </a:r>
          </a:p>
          <a:p>
            <a:pPr marL="1371600" lvl="2" indent="-457200">
              <a:spcBef>
                <a:spcPts val="600"/>
              </a:spcBef>
              <a:buFont typeface="+mj-lt"/>
              <a:buAutoNum type="alphaLcPeriod"/>
            </a:pPr>
            <a:r>
              <a:rPr lang="en-US" dirty="0">
                <a:solidFill>
                  <a:schemeClr val="tx2"/>
                </a:solidFill>
                <a:latin typeface="+mj-lt"/>
              </a:rPr>
              <a:t>You will receive an email from Leader Bank inviting you to register.</a:t>
            </a:r>
          </a:p>
          <a:p>
            <a:pPr marL="457200" indent="-457200">
              <a:spcBef>
                <a:spcPts val="2400"/>
              </a:spcBef>
              <a:buFont typeface="+mj-lt"/>
              <a:buAutoNum type="arabicPeriod"/>
            </a:pPr>
            <a:r>
              <a:rPr lang="en-US" dirty="0">
                <a:solidFill>
                  <a:schemeClr val="tx2"/>
                </a:solidFill>
                <a:latin typeface="+mj-lt"/>
              </a:rPr>
              <a:t>Once registered, you may begin initiating credit line estimates and proposals for clients.</a:t>
            </a:r>
          </a:p>
          <a:p>
            <a:pPr marL="457200" indent="-457200">
              <a:spcBef>
                <a:spcPts val="2400"/>
              </a:spcBef>
              <a:buFont typeface="+mj-lt"/>
              <a:buAutoNum type="arabicPeriod"/>
            </a:pPr>
            <a:r>
              <a:rPr lang="en-US" kern="0" dirty="0">
                <a:solidFill>
                  <a:schemeClr val="tx2"/>
                </a:solidFill>
                <a:latin typeface="+mj-lt"/>
              </a:rPr>
              <a:t>After creating an estimate, you may…</a:t>
            </a:r>
          </a:p>
          <a:p>
            <a:pPr marL="1371600" lvl="2" indent="-457200">
              <a:spcBef>
                <a:spcPts val="600"/>
              </a:spcBef>
              <a:buFont typeface="+mj-lt"/>
              <a:buAutoNum type="alphaLcPeriod"/>
            </a:pPr>
            <a:r>
              <a:rPr lang="en-US" kern="0" dirty="0">
                <a:solidFill>
                  <a:schemeClr val="tx2"/>
                </a:solidFill>
                <a:latin typeface="+mj-lt"/>
              </a:rPr>
              <a:t>Share the proposal with your client (borrowing amount and interest rate), or</a:t>
            </a:r>
          </a:p>
          <a:p>
            <a:pPr marL="1371600" lvl="2" indent="-457200">
              <a:spcBef>
                <a:spcPts val="600"/>
              </a:spcBef>
              <a:buFont typeface="+mj-lt"/>
              <a:buAutoNum type="alphaLcPeriod"/>
            </a:pPr>
            <a:r>
              <a:rPr lang="en-US" kern="0" dirty="0">
                <a:solidFill>
                  <a:schemeClr val="tx2"/>
                </a:solidFill>
                <a:latin typeface="+mj-lt"/>
              </a:rPr>
              <a:t>Start an application for your client.</a:t>
            </a:r>
          </a:p>
          <a:p>
            <a:pPr marL="457200" indent="-457200">
              <a:spcBef>
                <a:spcPts val="2400"/>
              </a:spcBef>
              <a:buFont typeface="+mj-lt"/>
              <a:buAutoNum type="arabicPeriod"/>
            </a:pPr>
            <a:r>
              <a:rPr lang="en-US" kern="0" dirty="0">
                <a:solidFill>
                  <a:schemeClr val="tx2"/>
                </a:solidFill>
                <a:latin typeface="+mj-lt"/>
              </a:rPr>
              <a:t>The application must be </a:t>
            </a:r>
            <a:r>
              <a:rPr lang="en-US" b="1" kern="0" dirty="0">
                <a:solidFill>
                  <a:schemeClr val="tx2"/>
                </a:solidFill>
                <a:latin typeface="+mj-lt"/>
              </a:rPr>
              <a:t>assigned to the client </a:t>
            </a:r>
            <a:r>
              <a:rPr lang="en-US" kern="0" dirty="0">
                <a:solidFill>
                  <a:schemeClr val="tx2"/>
                </a:solidFill>
                <a:latin typeface="+mj-lt"/>
              </a:rPr>
              <a:t>to finalize the information and sign the loan documents (via DocuSign).</a:t>
            </a:r>
          </a:p>
        </p:txBody>
      </p:sp>
      <p:sp>
        <p:nvSpPr>
          <p:cNvPr id="3" name="Rectangle 2">
            <a:extLst>
              <a:ext uri="{FF2B5EF4-FFF2-40B4-BE49-F238E27FC236}">
                <a16:creationId xmlns:a16="http://schemas.microsoft.com/office/drawing/2014/main" id="{6BCE42AD-205F-D021-738A-A055421FB03B}"/>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4" name="TextBox 3">
            <a:extLst>
              <a:ext uri="{FF2B5EF4-FFF2-40B4-BE49-F238E27FC236}">
                <a16:creationId xmlns:a16="http://schemas.microsoft.com/office/drawing/2014/main" id="{30475ECA-7B1C-0134-C90E-E1F67696DE71}"/>
              </a:ext>
            </a:extLst>
          </p:cNvPr>
          <p:cNvSpPr txBox="1"/>
          <p:nvPr/>
        </p:nvSpPr>
        <p:spPr>
          <a:xfrm>
            <a:off x="1939254" y="5171568"/>
            <a:ext cx="8537196" cy="769441"/>
          </a:xfrm>
          <a:prstGeom prst="rect">
            <a:avLst/>
          </a:prstGeom>
          <a:solidFill>
            <a:schemeClr val="bg1">
              <a:lumMod val="85000"/>
            </a:schemeClr>
          </a:solidFill>
          <a:ln>
            <a:solidFill>
              <a:schemeClr val="tx2"/>
            </a:solidFill>
          </a:ln>
        </p:spPr>
        <p:txBody>
          <a:bodyPr wrap="square" rtlCol="0">
            <a:spAutoFit/>
          </a:bodyPr>
          <a:lstStyle/>
          <a:p>
            <a:pPr algn="ctr">
              <a:spcBef>
                <a:spcPts val="2400"/>
              </a:spcBef>
            </a:pPr>
            <a:r>
              <a:rPr lang="en-US" sz="2200" dirty="0">
                <a:solidFill>
                  <a:schemeClr val="tx2"/>
                </a:solidFill>
                <a:latin typeface="+mj-lt"/>
              </a:rPr>
              <a:t>Contact the </a:t>
            </a:r>
            <a:r>
              <a:rPr lang="en-US" sz="2200" b="1" dirty="0">
                <a:solidFill>
                  <a:srgbClr val="C00000"/>
                </a:solidFill>
                <a:latin typeface="+mj-lt"/>
              </a:rPr>
              <a:t>Leader Bank Solutions Team </a:t>
            </a:r>
            <a:r>
              <a:rPr lang="en-US" sz="2200" dirty="0">
                <a:solidFill>
                  <a:schemeClr val="tx2"/>
                </a:solidFill>
                <a:latin typeface="+mj-lt"/>
              </a:rPr>
              <a:t>at </a:t>
            </a:r>
            <a:r>
              <a:rPr lang="en-US" sz="2200" kern="0" dirty="0">
                <a:solidFill>
                  <a:srgbClr val="000000"/>
                </a:solidFill>
                <a:effectLst/>
                <a:latin typeface="+mj-lt"/>
                <a:ea typeface="Times New Roman" panose="02020603050405020304" pitchFamily="18" charset="0"/>
              </a:rPr>
              <a:t>844-807-6937</a:t>
            </a:r>
            <a:r>
              <a:rPr lang="en-US" sz="2200" kern="0" dirty="0">
                <a:solidFill>
                  <a:schemeClr val="tx2"/>
                </a:solidFill>
                <a:effectLst/>
                <a:latin typeface="+mj-lt"/>
                <a:ea typeface="Times New Roman" panose="02020603050405020304" pitchFamily="18" charset="0"/>
              </a:rPr>
              <a:t> or </a:t>
            </a:r>
            <a:r>
              <a:rPr lang="en-US" sz="2200" kern="0" dirty="0">
                <a:solidFill>
                  <a:schemeClr val="tx2"/>
                </a:solidFill>
                <a:effectLst/>
                <a:latin typeface="+mj-lt"/>
                <a:ea typeface="Times New Roman" panose="02020603050405020304" pitchFamily="18" charset="0"/>
                <a:hlinkClick r:id="rId3"/>
              </a:rPr>
              <a:t>powerline@leaderbank.com</a:t>
            </a:r>
            <a:r>
              <a:rPr lang="en-US" sz="2200" kern="0" dirty="0">
                <a:solidFill>
                  <a:schemeClr val="tx2"/>
                </a:solidFill>
                <a:effectLst/>
                <a:latin typeface="+mj-lt"/>
                <a:ea typeface="Times New Roman" panose="02020603050405020304" pitchFamily="18" charset="0"/>
              </a:rPr>
              <a:t> for support</a:t>
            </a:r>
            <a:endParaRPr lang="en-US" sz="2200" dirty="0">
              <a:solidFill>
                <a:schemeClr val="tx2"/>
              </a:solidFill>
              <a:latin typeface="+mj-lt"/>
            </a:endParaRPr>
          </a:p>
        </p:txBody>
      </p:sp>
    </p:spTree>
    <p:extLst>
      <p:ext uri="{BB962C8B-B14F-4D97-AF65-F5344CB8AC3E}">
        <p14:creationId xmlns:p14="http://schemas.microsoft.com/office/powerpoint/2010/main" val="29349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Considerations &amp; Disclosures</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5" name="TextBox 4">
            <a:extLst>
              <a:ext uri="{FF2B5EF4-FFF2-40B4-BE49-F238E27FC236}">
                <a16:creationId xmlns:a16="http://schemas.microsoft.com/office/drawing/2014/main" id="{69DA6A68-281A-5A10-2380-386E6DF0CDB7}"/>
              </a:ext>
            </a:extLst>
          </p:cNvPr>
          <p:cNvSpPr txBox="1"/>
          <p:nvPr/>
        </p:nvSpPr>
        <p:spPr>
          <a:xfrm>
            <a:off x="459282" y="1056799"/>
            <a:ext cx="11067191" cy="5190716"/>
          </a:xfrm>
          <a:prstGeom prst="rect">
            <a:avLst/>
          </a:prstGeom>
          <a:noFill/>
        </p:spPr>
        <p:txBody>
          <a:bodyPr wrap="square" rtlCol="0">
            <a:spAutoFit/>
          </a:bodyPr>
          <a:lstStyle/>
          <a:p>
            <a:pPr>
              <a:lnSpc>
                <a:spcPct val="107000"/>
              </a:lnSpc>
              <a:spcBef>
                <a:spcPts val="600"/>
              </a:spcBef>
            </a:pPr>
            <a:r>
              <a:rPr lang="en-US" sz="1300" kern="100" dirty="0">
                <a:solidFill>
                  <a:schemeClr val="tx2"/>
                </a:solidFill>
                <a:latin typeface="+mj-lt"/>
                <a:cs typeface="Times New Roman" panose="02020603050405020304" pitchFamily="18" charset="0"/>
              </a:rPr>
              <a:t>The Leader Bank Power Line™ is currently available to financial advisors using Fidelity Institutional for clearing and custody services. Securities-based lines of credit carry certain risks that should be carefully considered to ensure this product is right for your clients:</a:t>
            </a:r>
          </a:p>
          <a:p>
            <a:pPr marL="457200" lvl="0" indent="-342900">
              <a:lnSpc>
                <a:spcPct val="107000"/>
              </a:lnSpc>
              <a:spcBef>
                <a:spcPts val="600"/>
              </a:spcBef>
              <a:buFont typeface="Symbol" panose="05050102010706020507" pitchFamily="18" charset="2"/>
              <a:buChar char=""/>
            </a:pPr>
            <a:r>
              <a:rPr lang="en-US" sz="1300" kern="100" dirty="0">
                <a:solidFill>
                  <a:schemeClr val="tx2"/>
                </a:solidFill>
                <a:latin typeface="+mj-lt"/>
                <a:cs typeface="Times New Roman" panose="02020603050405020304" pitchFamily="18" charset="0"/>
              </a:rPr>
              <a:t>A reduction in the market value of pledged collateral may trigger a maintenance call, which could require the pledge of additional eligible collateral, the repayment of borrowed funds, or the potential sale of pledged securities requested at the Bank’s discretion. Such sales may carry adverse tax or other consequences.</a:t>
            </a:r>
          </a:p>
          <a:p>
            <a:pPr marL="457200" lvl="0" indent="-342900">
              <a:lnSpc>
                <a:spcPct val="107000"/>
              </a:lnSpc>
              <a:spcBef>
                <a:spcPts val="600"/>
              </a:spcBef>
              <a:buFont typeface="Symbol" panose="05050102010706020507" pitchFamily="18" charset="2"/>
              <a:buChar char=""/>
            </a:pPr>
            <a:r>
              <a:rPr lang="en-US" sz="1300" kern="100" dirty="0">
                <a:solidFill>
                  <a:schemeClr val="tx2"/>
                </a:solidFill>
                <a:latin typeface="+mj-lt"/>
                <a:cs typeface="Times New Roman" panose="02020603050405020304" pitchFamily="18" charset="0"/>
              </a:rPr>
              <a:t>Leader Bank may modify the collateral requirements at any time without prior notice.</a:t>
            </a:r>
          </a:p>
          <a:p>
            <a:pPr marL="457200" lvl="0" indent="-342900">
              <a:lnSpc>
                <a:spcPct val="107000"/>
              </a:lnSpc>
              <a:spcBef>
                <a:spcPts val="600"/>
              </a:spcBef>
              <a:buFont typeface="Symbol" panose="05050102010706020507" pitchFamily="18" charset="2"/>
              <a:buChar char=""/>
            </a:pPr>
            <a:r>
              <a:rPr lang="en-US" sz="1300" kern="100" dirty="0">
                <a:solidFill>
                  <a:schemeClr val="tx2"/>
                </a:solidFill>
                <a:latin typeface="+mj-lt"/>
                <a:cs typeface="Times New Roman" panose="02020603050405020304" pitchFamily="18" charset="0"/>
              </a:rPr>
              <a:t>The Leader Bank Power Line™ is an uncommitted demand facility, which means the Bank may require full or partial repayment at any time or elect not to advance funds.</a:t>
            </a:r>
          </a:p>
          <a:p>
            <a:pPr marL="0" marR="0">
              <a:lnSpc>
                <a:spcPct val="107000"/>
              </a:lnSpc>
              <a:spcBef>
                <a:spcPts val="600"/>
              </a:spcBef>
            </a:pPr>
            <a:r>
              <a:rPr lang="en-US" sz="1300" kern="100" dirty="0">
                <a:solidFill>
                  <a:schemeClr val="tx2"/>
                </a:solidFill>
                <a:effectLst/>
                <a:latin typeface="+mj-lt"/>
                <a:ea typeface="Calibri" panose="020F0502020204030204" pitchFamily="34" charset="0"/>
                <a:cs typeface="Times New Roman" panose="02020603050405020304" pitchFamily="18" charset="0"/>
              </a:rPr>
              <a:t> </a:t>
            </a:r>
          </a:p>
          <a:p>
            <a:pPr marL="0" marR="0">
              <a:lnSpc>
                <a:spcPct val="107000"/>
              </a:lnSpc>
              <a:spcBef>
                <a:spcPts val="600"/>
              </a:spcBef>
            </a:pPr>
            <a:r>
              <a:rPr lang="en-US" sz="1300" kern="100" dirty="0">
                <a:solidFill>
                  <a:schemeClr val="tx2"/>
                </a:solidFill>
                <a:effectLst/>
                <a:latin typeface="+mj-lt"/>
                <a:ea typeface="Calibri" panose="020F0502020204030204" pitchFamily="34" charset="0"/>
                <a:cs typeface="Times New Roman" panose="02020603050405020304" pitchFamily="18" charset="0"/>
              </a:rPr>
              <a:t>Leader Bank Power Line</a:t>
            </a:r>
            <a:r>
              <a:rPr lang="en-US" sz="1300" kern="100" baseline="30000" dirty="0">
                <a:solidFill>
                  <a:schemeClr val="tx2"/>
                </a:solidFill>
                <a:effectLst/>
                <a:latin typeface="+mj-lt"/>
                <a:ea typeface="Calibri" panose="020F0502020204030204" pitchFamily="34" charset="0"/>
                <a:cs typeface="Times New Roman" panose="02020603050405020304" pitchFamily="18" charset="0"/>
              </a:rPr>
              <a:t>TM</a:t>
            </a:r>
            <a:r>
              <a:rPr lang="en-US" sz="1300" kern="100" dirty="0">
                <a:solidFill>
                  <a:schemeClr val="tx2"/>
                </a:solidFill>
                <a:effectLst/>
                <a:latin typeface="+mj-lt"/>
                <a:ea typeface="Calibri" panose="020F0502020204030204" pitchFamily="34" charset="0"/>
                <a:cs typeface="Times New Roman" panose="02020603050405020304" pitchFamily="18" charset="0"/>
              </a:rPr>
              <a:t> proceeds may not be used to purchase securities or to repay a margin loan that was used to purchase securities. Leader Bank, N.A. cannot provide tax advice concerning the legal, investment or tax consequences of a given transaction. Please consult with your financial or tax advisor about your particular circumstances before making any investment or financial decisions. To ensure compliance with requirements under Treasury Department Circular 230, we inform you that the contents of this publication are not intended or written to be used, and may not be used, for the purpose of (</a:t>
            </a:r>
            <a:r>
              <a:rPr lang="en-US" sz="1300" kern="100" dirty="0" err="1">
                <a:solidFill>
                  <a:schemeClr val="tx2"/>
                </a:solidFill>
                <a:effectLst/>
                <a:latin typeface="+mj-lt"/>
                <a:ea typeface="Calibri" panose="020F0502020204030204" pitchFamily="34" charset="0"/>
                <a:cs typeface="Times New Roman" panose="02020603050405020304" pitchFamily="18" charset="0"/>
              </a:rPr>
              <a:t>i</a:t>
            </a:r>
            <a:r>
              <a:rPr lang="en-US" sz="1300" kern="100" dirty="0">
                <a:solidFill>
                  <a:schemeClr val="tx2"/>
                </a:solidFill>
                <a:effectLst/>
                <a:latin typeface="+mj-lt"/>
                <a:ea typeface="Calibri" panose="020F0502020204030204" pitchFamily="34" charset="0"/>
                <a:cs typeface="Times New Roman" panose="02020603050405020304" pitchFamily="18" charset="0"/>
              </a:rPr>
              <a:t>) avoiding U.S. federal tax penalties or (ii) promoting, marketing, or recommending to another party any matter addressed herein. Each taxpayer should seek advice based on the taxpayer’s particular circumstances from an independent tax adviser.</a:t>
            </a:r>
          </a:p>
          <a:p>
            <a:pPr marL="0" marR="0">
              <a:lnSpc>
                <a:spcPct val="107000"/>
              </a:lnSpc>
              <a:spcBef>
                <a:spcPts val="600"/>
              </a:spcBef>
            </a:pPr>
            <a:r>
              <a:rPr lang="en-US" sz="1300" kern="100" dirty="0">
                <a:solidFill>
                  <a:schemeClr val="tx2"/>
                </a:solidFill>
                <a:effectLst/>
                <a:latin typeface="+mj-lt"/>
                <a:ea typeface="Calibri" panose="020F0502020204030204" pitchFamily="34" charset="0"/>
                <a:cs typeface="Times New Roman" panose="02020603050405020304" pitchFamily="18" charset="0"/>
              </a:rPr>
              <a:t>Monthly billed interest may be paid directly or capitalized into the credit line.  Capitalizing interest means that any billed interest not paid by the due date will be automatically paid by drawing on the Leader Bank Power Line</a:t>
            </a:r>
            <a:r>
              <a:rPr lang="en-US" sz="1300" kern="100" baseline="30000" dirty="0">
                <a:solidFill>
                  <a:schemeClr val="tx2"/>
                </a:solidFill>
                <a:effectLst/>
                <a:latin typeface="+mj-lt"/>
                <a:ea typeface="Calibri" panose="020F0502020204030204" pitchFamily="34" charset="0"/>
                <a:cs typeface="Times New Roman" panose="02020603050405020304" pitchFamily="18" charset="0"/>
              </a:rPr>
              <a:t>TM</a:t>
            </a:r>
            <a:r>
              <a:rPr lang="en-US" sz="1300" kern="100" dirty="0">
                <a:solidFill>
                  <a:schemeClr val="tx2"/>
                </a:solidFill>
                <a:effectLst/>
                <a:latin typeface="+mj-lt"/>
                <a:ea typeface="Calibri" panose="020F0502020204030204" pitchFamily="34" charset="0"/>
                <a:cs typeface="Times New Roman" panose="02020603050405020304" pitchFamily="18" charset="0"/>
              </a:rPr>
              <a:t>, adding to the outstanding principal balance.  Borrowers may choose to pay interest without capitalizing their payments and can prepay their line balance at any time without penalty.</a:t>
            </a:r>
          </a:p>
          <a:p>
            <a:pPr marL="0" marR="0">
              <a:lnSpc>
                <a:spcPct val="107000"/>
              </a:lnSpc>
              <a:spcBef>
                <a:spcPts val="600"/>
              </a:spcBef>
            </a:pPr>
            <a:r>
              <a:rPr lang="en-US" sz="1300" kern="100" dirty="0">
                <a:solidFill>
                  <a:schemeClr val="tx2"/>
                </a:solidFill>
                <a:effectLst/>
                <a:latin typeface="+mj-lt"/>
                <a:ea typeface="Calibri" panose="020F0502020204030204" pitchFamily="34" charset="0"/>
                <a:cs typeface="Times New Roman" panose="02020603050405020304" pitchFamily="18" charset="0"/>
              </a:rPr>
              <a:t>Banking products and services are offered through Leader Bank, N.A., Member FDIC.</a:t>
            </a:r>
          </a:p>
          <a:p>
            <a:pPr marL="0" marR="0">
              <a:lnSpc>
                <a:spcPct val="107000"/>
              </a:lnSpc>
              <a:spcBef>
                <a:spcPts val="600"/>
              </a:spcBef>
            </a:pPr>
            <a:r>
              <a:rPr lang="en-US" sz="1300" kern="100" dirty="0">
                <a:solidFill>
                  <a:schemeClr val="tx2"/>
                </a:solidFill>
                <a:effectLst/>
                <a:latin typeface="+mj-lt"/>
                <a:ea typeface="Calibri" panose="020F0502020204030204" pitchFamily="34" charset="0"/>
                <a:cs typeface="Times New Roman" panose="02020603050405020304" pitchFamily="18" charset="0"/>
              </a:rPr>
              <a:t>The interest rate market data is the property of Chicago Mercantile Exchange Inc. or its licensors as applicable. All rights reserved, or otherwise licensed by Chicago Mercantile Exchange Inc.</a:t>
            </a:r>
          </a:p>
        </p:txBody>
      </p:sp>
    </p:spTree>
    <p:extLst>
      <p:ext uri="{BB962C8B-B14F-4D97-AF65-F5344CB8AC3E}">
        <p14:creationId xmlns:p14="http://schemas.microsoft.com/office/powerpoint/2010/main" val="108941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B001FB-2D03-AB39-740E-6CFEA686FBCF}"/>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2"/>
                </a:solidFill>
              </a:rPr>
              <a:t>Estimate &amp; Proposal</a:t>
            </a:r>
          </a:p>
        </p:txBody>
      </p:sp>
      <p:sp>
        <p:nvSpPr>
          <p:cNvPr id="2" name="Rectangle 1">
            <a:extLst>
              <a:ext uri="{FF2B5EF4-FFF2-40B4-BE49-F238E27FC236}">
                <a16:creationId xmlns:a16="http://schemas.microsoft.com/office/drawing/2014/main" id="{615F1B18-EA6C-BFB5-8A42-C28F669076A3}"/>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Tree>
    <p:extLst>
      <p:ext uri="{BB962C8B-B14F-4D97-AF65-F5344CB8AC3E}">
        <p14:creationId xmlns:p14="http://schemas.microsoft.com/office/powerpoint/2010/main" val="238962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Estimate &amp; Proposal</a:t>
            </a:r>
          </a:p>
        </p:txBody>
      </p:sp>
      <p:pic>
        <p:nvPicPr>
          <p:cNvPr id="13" name="Picture 12">
            <a:extLst>
              <a:ext uri="{FF2B5EF4-FFF2-40B4-BE49-F238E27FC236}">
                <a16:creationId xmlns:a16="http://schemas.microsoft.com/office/drawing/2014/main" id="{9B584F7B-17A2-EEF9-3B1D-C2805A726E33}"/>
              </a:ext>
            </a:extLst>
          </p:cNvPr>
          <p:cNvPicPr>
            <a:picLocks noChangeAspect="1"/>
          </p:cNvPicPr>
          <p:nvPr/>
        </p:nvPicPr>
        <p:blipFill>
          <a:blip r:embed="rId2"/>
          <a:stretch>
            <a:fillRect/>
          </a:stretch>
        </p:blipFill>
        <p:spPr>
          <a:xfrm>
            <a:off x="289612" y="2501489"/>
            <a:ext cx="11422934" cy="3593327"/>
          </a:xfrm>
          <a:prstGeom prst="rect">
            <a:avLst/>
          </a:prstGeom>
        </p:spPr>
      </p:pic>
      <p:sp>
        <p:nvSpPr>
          <p:cNvPr id="14" name="Rectangle 13">
            <a:extLst>
              <a:ext uri="{FF2B5EF4-FFF2-40B4-BE49-F238E27FC236}">
                <a16:creationId xmlns:a16="http://schemas.microsoft.com/office/drawing/2014/main" id="{CD28AD3C-FC92-EA22-476C-F4D7811128EC}"/>
              </a:ext>
            </a:extLst>
          </p:cNvPr>
          <p:cNvSpPr/>
          <p:nvPr/>
        </p:nvSpPr>
        <p:spPr>
          <a:xfrm>
            <a:off x="289612" y="2820271"/>
            <a:ext cx="3401096" cy="24328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E18DD65-BA05-1F0E-0F19-37264749B2C3}"/>
              </a:ext>
            </a:extLst>
          </p:cNvPr>
          <p:cNvSpPr/>
          <p:nvPr/>
        </p:nvSpPr>
        <p:spPr>
          <a:xfrm>
            <a:off x="10654018" y="2941911"/>
            <a:ext cx="1182848" cy="532342"/>
          </a:xfrm>
          <a:prstGeom prst="ellips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5" name="TextBox 4">
            <a:extLst>
              <a:ext uri="{FF2B5EF4-FFF2-40B4-BE49-F238E27FC236}">
                <a16:creationId xmlns:a16="http://schemas.microsoft.com/office/drawing/2014/main" id="{4232B745-70DB-A330-80E6-0F00499B008D}"/>
              </a:ext>
            </a:extLst>
          </p:cNvPr>
          <p:cNvSpPr txBox="1"/>
          <p:nvPr/>
        </p:nvSpPr>
        <p:spPr>
          <a:xfrm>
            <a:off x="459282" y="1098744"/>
            <a:ext cx="11127429" cy="113877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Go to </a:t>
            </a:r>
            <a:r>
              <a:rPr lang="en-US" sz="1600" u="sng" dirty="0">
                <a:solidFill>
                  <a:srgbClr val="0000FF"/>
                </a:solidFill>
                <a:effectLst/>
                <a:latin typeface="+mj-lt"/>
                <a:ea typeface="Calibri" panose="020F0502020204030204" pitchFamily="34" charset="0"/>
                <a:hlinkClick r:id="rId3"/>
              </a:rPr>
              <a:t>https://powerlinesbl.leaderbank.com/auth/login</a:t>
            </a:r>
            <a:r>
              <a:rPr lang="en-US" sz="1600" dirty="0">
                <a:solidFill>
                  <a:schemeClr val="tx2"/>
                </a:solidFill>
                <a:effectLst/>
                <a:latin typeface="+mj-lt"/>
                <a:ea typeface="Calibri" panose="020F0502020204030204" pitchFamily="34" charset="0"/>
              </a:rPr>
              <a:t> and log in using the credentials created during the registration process.</a:t>
            </a:r>
          </a:p>
          <a:p>
            <a:pPr marL="742950" lvl="1" indent="-285750">
              <a:spcBef>
                <a:spcPts val="1200"/>
              </a:spcBef>
              <a:buFont typeface="Courier New" panose="02070309020205020404" pitchFamily="49" charset="0"/>
              <a:buChar char="o"/>
            </a:pPr>
            <a:r>
              <a:rPr lang="en-US" sz="1600" b="1" dirty="0">
                <a:solidFill>
                  <a:schemeClr val="tx2"/>
                </a:solidFill>
                <a:latin typeface="+mj-lt"/>
                <a:ea typeface="Calibri" panose="020F0502020204030204" pitchFamily="34" charset="0"/>
              </a:rPr>
              <a:t>Note: your email address is your username.</a:t>
            </a:r>
            <a:endParaRPr lang="en-US" sz="1600" b="1" dirty="0">
              <a:solidFill>
                <a:schemeClr val="tx2"/>
              </a:solidFill>
              <a:effectLst/>
              <a:latin typeface="+mj-lt"/>
              <a:ea typeface="Calibri" panose="020F0502020204030204" pitchFamily="34" charset="0"/>
            </a:endParaRPr>
          </a:p>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Click on the </a:t>
            </a:r>
            <a:r>
              <a:rPr lang="en-US" sz="1600" b="1" dirty="0">
                <a:latin typeface="+mj-lt"/>
              </a:rPr>
              <a:t>Start Estimate </a:t>
            </a:r>
            <a:r>
              <a:rPr lang="en-US" sz="1600" dirty="0">
                <a:solidFill>
                  <a:schemeClr val="tx2"/>
                </a:solidFill>
                <a:latin typeface="+mj-lt"/>
                <a:ea typeface="Calibri" panose="020F0502020204030204" pitchFamily="34" charset="0"/>
              </a:rPr>
              <a:t>button to begin the proposal process.</a:t>
            </a:r>
            <a:endParaRPr lang="en-US" sz="1600" dirty="0">
              <a:solidFill>
                <a:schemeClr val="tx2"/>
              </a:solidFill>
              <a:effectLst/>
              <a:latin typeface="+mj-lt"/>
              <a:ea typeface="Calibri" panose="020F0502020204030204" pitchFamily="34" charset="0"/>
            </a:endParaRPr>
          </a:p>
        </p:txBody>
      </p:sp>
    </p:spTree>
    <p:extLst>
      <p:ext uri="{BB962C8B-B14F-4D97-AF65-F5344CB8AC3E}">
        <p14:creationId xmlns:p14="http://schemas.microsoft.com/office/powerpoint/2010/main" val="117372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Estimate &amp; Proposal</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6" name="TextBox 5">
            <a:extLst>
              <a:ext uri="{FF2B5EF4-FFF2-40B4-BE49-F238E27FC236}">
                <a16:creationId xmlns:a16="http://schemas.microsoft.com/office/drawing/2014/main" id="{54EC1B94-B117-E485-1307-0032130AE3BC}"/>
              </a:ext>
            </a:extLst>
          </p:cNvPr>
          <p:cNvSpPr txBox="1"/>
          <p:nvPr/>
        </p:nvSpPr>
        <p:spPr>
          <a:xfrm>
            <a:off x="459282" y="1098744"/>
            <a:ext cx="11127429" cy="193899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Ensure your correct </a:t>
            </a:r>
            <a:r>
              <a:rPr lang="en-US" sz="1600" b="1" dirty="0">
                <a:latin typeface="+mj-lt"/>
              </a:rPr>
              <a:t>Client Rep Code</a:t>
            </a:r>
            <a:r>
              <a:rPr lang="en-US" sz="1600" dirty="0">
                <a:solidFill>
                  <a:schemeClr val="tx2"/>
                </a:solidFill>
                <a:latin typeface="+mj-lt"/>
              </a:rPr>
              <a:t> is selected (set up during registration).</a:t>
            </a:r>
          </a:p>
          <a:p>
            <a:pPr marL="285750" indent="-285750">
              <a:spcBef>
                <a:spcPts val="1200"/>
              </a:spcBef>
              <a:buFont typeface="Arial" panose="020B0604020202020204" pitchFamily="34" charset="0"/>
              <a:buChar char="•"/>
            </a:pPr>
            <a:r>
              <a:rPr lang="en-US" sz="1600" dirty="0">
                <a:solidFill>
                  <a:schemeClr val="tx2"/>
                </a:solidFill>
                <a:latin typeface="+mj-lt"/>
              </a:rPr>
              <a:t>Select the proper </a:t>
            </a:r>
            <a:r>
              <a:rPr lang="en-US" sz="1600" b="1" dirty="0">
                <a:latin typeface="+mj-lt"/>
              </a:rPr>
              <a:t>Custodian</a:t>
            </a:r>
            <a:r>
              <a:rPr lang="en-US" sz="1600" dirty="0">
                <a:solidFill>
                  <a:schemeClr val="tx2"/>
                </a:solidFill>
                <a:latin typeface="+mj-lt"/>
              </a:rPr>
              <a:t> for the investment assets.</a:t>
            </a:r>
            <a:endParaRPr lang="en-US" sz="1600" b="1" dirty="0">
              <a:solidFill>
                <a:schemeClr val="tx2"/>
              </a:solidFill>
              <a:effectLst/>
              <a:latin typeface="+mj-lt"/>
              <a:ea typeface="Calibri" panose="020F0502020204030204" pitchFamily="34" charset="0"/>
            </a:endParaRPr>
          </a:p>
          <a:p>
            <a:pPr marL="742950" lvl="1" indent="-285750">
              <a:spcBef>
                <a:spcPts val="1200"/>
              </a:spcBef>
              <a:buFont typeface="Courier New" panose="02070309020205020404" pitchFamily="49" charset="0"/>
              <a:buChar char="o"/>
            </a:pPr>
            <a:r>
              <a:rPr lang="en-US" sz="1600" i="1" dirty="0">
                <a:solidFill>
                  <a:schemeClr val="tx2"/>
                </a:solidFill>
                <a:latin typeface="+mj-lt"/>
                <a:ea typeface="Calibri" panose="020F0502020204030204" pitchFamily="34" charset="0"/>
              </a:rPr>
              <a:t>Note the Search by Account Number field is </a:t>
            </a:r>
            <a:r>
              <a:rPr lang="en-US" sz="1600" i="1" u="sng" dirty="0">
                <a:solidFill>
                  <a:schemeClr val="tx2"/>
                </a:solidFill>
                <a:latin typeface="+mj-lt"/>
                <a:ea typeface="Calibri" panose="020F0502020204030204" pitchFamily="34" charset="0"/>
              </a:rPr>
              <a:t>not required</a:t>
            </a:r>
            <a:r>
              <a:rPr lang="en-US" sz="1600" i="1" dirty="0">
                <a:solidFill>
                  <a:schemeClr val="tx2"/>
                </a:solidFill>
                <a:latin typeface="+mj-lt"/>
                <a:ea typeface="Calibri" panose="020F0502020204030204" pitchFamily="34" charset="0"/>
              </a:rPr>
              <a:t>.</a:t>
            </a:r>
          </a:p>
          <a:p>
            <a:pPr marL="285750" indent="-285750">
              <a:spcBef>
                <a:spcPts val="1200"/>
              </a:spcBef>
              <a:buFont typeface="Arial" panose="020B0604020202020204" pitchFamily="34" charset="0"/>
              <a:buChar char="•"/>
            </a:pPr>
            <a:r>
              <a:rPr lang="en-US" sz="1600" dirty="0">
                <a:solidFill>
                  <a:schemeClr val="tx2"/>
                </a:solidFill>
                <a:effectLst/>
                <a:latin typeface="+mj-lt"/>
                <a:ea typeface="Calibri" panose="020F0502020204030204" pitchFamily="34" charset="0"/>
              </a:rPr>
              <a:t>Click </a:t>
            </a:r>
            <a:r>
              <a:rPr lang="en-US" sz="1600" b="1" dirty="0">
                <a:latin typeface="+mj-lt"/>
              </a:rPr>
              <a:t>Start without Client Info </a:t>
            </a:r>
            <a:r>
              <a:rPr lang="en-US" sz="1600" dirty="0">
                <a:solidFill>
                  <a:schemeClr val="tx2"/>
                </a:solidFill>
                <a:effectLst/>
                <a:latin typeface="+mj-lt"/>
                <a:ea typeface="Calibri" panose="020F0502020204030204" pitchFamily="34" charset="0"/>
              </a:rPr>
              <a:t>button.</a:t>
            </a:r>
          </a:p>
          <a:p>
            <a:pPr marL="285750" indent="-285750">
              <a:spcBef>
                <a:spcPts val="1200"/>
              </a:spcBef>
              <a:buFont typeface="Arial" panose="020B0604020202020204" pitchFamily="34" charset="0"/>
              <a:buChar char="•"/>
            </a:pPr>
            <a:endParaRPr lang="en-US" sz="1600" u="sng" dirty="0">
              <a:solidFill>
                <a:schemeClr val="tx2"/>
              </a:solidFill>
              <a:effectLst/>
              <a:latin typeface="+mj-lt"/>
              <a:ea typeface="Calibri" panose="020F0502020204030204" pitchFamily="34" charset="0"/>
            </a:endParaRPr>
          </a:p>
        </p:txBody>
      </p:sp>
      <p:pic>
        <p:nvPicPr>
          <p:cNvPr id="8" name="Picture 7">
            <a:extLst>
              <a:ext uri="{FF2B5EF4-FFF2-40B4-BE49-F238E27FC236}">
                <a16:creationId xmlns:a16="http://schemas.microsoft.com/office/drawing/2014/main" id="{449E1F9E-49C2-647D-75D1-5CCF8586D028}"/>
              </a:ext>
            </a:extLst>
          </p:cNvPr>
          <p:cNvPicPr>
            <a:picLocks noChangeAspect="1"/>
          </p:cNvPicPr>
          <p:nvPr/>
        </p:nvPicPr>
        <p:blipFill>
          <a:blip r:embed="rId2"/>
          <a:stretch>
            <a:fillRect/>
          </a:stretch>
        </p:blipFill>
        <p:spPr>
          <a:xfrm>
            <a:off x="605288" y="3065065"/>
            <a:ext cx="10914077" cy="2971742"/>
          </a:xfrm>
          <a:prstGeom prst="rect">
            <a:avLst/>
          </a:prstGeom>
        </p:spPr>
      </p:pic>
      <p:sp>
        <p:nvSpPr>
          <p:cNvPr id="10" name="Rectangle 9">
            <a:extLst>
              <a:ext uri="{FF2B5EF4-FFF2-40B4-BE49-F238E27FC236}">
                <a16:creationId xmlns:a16="http://schemas.microsoft.com/office/drawing/2014/main" id="{4803DABC-87A1-D44C-594C-5D48E7793E72}"/>
              </a:ext>
            </a:extLst>
          </p:cNvPr>
          <p:cNvSpPr/>
          <p:nvPr/>
        </p:nvSpPr>
        <p:spPr>
          <a:xfrm>
            <a:off x="6001522" y="3766657"/>
            <a:ext cx="4572000" cy="620786"/>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D76AA14-39F2-3AA7-F37F-F372622F6A72}"/>
              </a:ext>
            </a:extLst>
          </p:cNvPr>
          <p:cNvCxnSpPr/>
          <p:nvPr/>
        </p:nvCxnSpPr>
        <p:spPr>
          <a:xfrm>
            <a:off x="9617177" y="4454555"/>
            <a:ext cx="209724" cy="6459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4073F34-9E25-2BB2-8303-D05BB5F480A5}"/>
              </a:ext>
            </a:extLst>
          </p:cNvPr>
          <p:cNvSpPr/>
          <p:nvPr/>
        </p:nvSpPr>
        <p:spPr>
          <a:xfrm>
            <a:off x="1524000" y="3747717"/>
            <a:ext cx="1663818" cy="620786"/>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2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Estimate &amp; Proposal</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BB403122-83E7-0F6A-EBDB-205FC5AA5948}"/>
              </a:ext>
            </a:extLst>
          </p:cNvPr>
          <p:cNvPicPr>
            <a:picLocks noChangeAspect="1"/>
          </p:cNvPicPr>
          <p:nvPr/>
        </p:nvPicPr>
        <p:blipFill>
          <a:blip r:embed="rId2"/>
          <a:stretch>
            <a:fillRect/>
          </a:stretch>
        </p:blipFill>
        <p:spPr>
          <a:xfrm>
            <a:off x="1407634" y="2894202"/>
            <a:ext cx="8798736" cy="3806409"/>
          </a:xfrm>
          <a:prstGeom prst="rect">
            <a:avLst/>
          </a:prstGeom>
        </p:spPr>
      </p:pic>
      <p:sp>
        <p:nvSpPr>
          <p:cNvPr id="6" name="TextBox 5">
            <a:extLst>
              <a:ext uri="{FF2B5EF4-FFF2-40B4-BE49-F238E27FC236}">
                <a16:creationId xmlns:a16="http://schemas.microsoft.com/office/drawing/2014/main" id="{0032C2BA-88D4-9486-9BDA-566D74BF0D6C}"/>
              </a:ext>
            </a:extLst>
          </p:cNvPr>
          <p:cNvSpPr txBox="1"/>
          <p:nvPr/>
        </p:nvSpPr>
        <p:spPr>
          <a:xfrm>
            <a:off x="459282" y="1098744"/>
            <a:ext cx="11127429" cy="193899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Download the list of securities that will serve as collateral for the credit line.</a:t>
            </a:r>
          </a:p>
          <a:p>
            <a:pPr marL="285750" indent="-285750">
              <a:spcBef>
                <a:spcPts val="1200"/>
              </a:spcBef>
              <a:buFont typeface="Arial" panose="020B0604020202020204" pitchFamily="34" charset="0"/>
              <a:buChar char="•"/>
            </a:pPr>
            <a:r>
              <a:rPr lang="en-US" sz="1600" dirty="0">
                <a:solidFill>
                  <a:schemeClr val="tx2"/>
                </a:solidFill>
                <a:effectLst/>
                <a:latin typeface="+mj-lt"/>
                <a:ea typeface="Calibri" panose="020F0502020204030204" pitchFamily="34" charset="0"/>
              </a:rPr>
              <a:t>Add those securities (tickers or CUSIPS) and quantities to this template.</a:t>
            </a:r>
          </a:p>
          <a:p>
            <a:pPr marL="285750" indent="-285750">
              <a:spcBef>
                <a:spcPts val="1200"/>
              </a:spcBef>
              <a:buFont typeface="Arial" panose="020B0604020202020204" pitchFamily="34" charset="0"/>
              <a:buChar char="•"/>
            </a:pPr>
            <a:r>
              <a:rPr lang="en-US" sz="1600" dirty="0">
                <a:solidFill>
                  <a:schemeClr val="tx2"/>
                </a:solidFill>
                <a:effectLst/>
                <a:latin typeface="+mj-lt"/>
                <a:ea typeface="Calibri" panose="020F0502020204030204" pitchFamily="34" charset="0"/>
              </a:rPr>
              <a:t>Click the </a:t>
            </a:r>
            <a:r>
              <a:rPr lang="en-US" sz="1600" b="1" dirty="0">
                <a:latin typeface="+mj-lt"/>
              </a:rPr>
              <a:t>Upload CSV File </a:t>
            </a:r>
            <a:r>
              <a:rPr lang="en-US" sz="1600" dirty="0">
                <a:solidFill>
                  <a:schemeClr val="tx2"/>
                </a:solidFill>
                <a:effectLst/>
                <a:latin typeface="+mj-lt"/>
                <a:ea typeface="Calibri" panose="020F0502020204030204" pitchFamily="34" charset="0"/>
              </a:rPr>
              <a:t>button and upload the file.</a:t>
            </a:r>
          </a:p>
          <a:p>
            <a:pPr marL="742950" lvl="1" indent="-285750">
              <a:spcBef>
                <a:spcPts val="1200"/>
              </a:spcBef>
              <a:buFont typeface="Courier New" panose="02070309020205020404" pitchFamily="49" charset="0"/>
              <a:buChar char="o"/>
            </a:pPr>
            <a:r>
              <a:rPr lang="en-US" sz="1600" b="1" dirty="0">
                <a:solidFill>
                  <a:schemeClr val="tx2"/>
                </a:solidFill>
                <a:latin typeface="+mj-lt"/>
                <a:ea typeface="Calibri" panose="020F0502020204030204" pitchFamily="34" charset="0"/>
              </a:rPr>
              <a:t>Contact the Leader Bank Solutions Team at 844-807-6937 for assistance with this process!</a:t>
            </a:r>
            <a:endParaRPr lang="en-US" sz="1600" b="1" dirty="0">
              <a:solidFill>
                <a:schemeClr val="tx2"/>
              </a:solidFill>
              <a:effectLst/>
              <a:latin typeface="+mj-lt"/>
              <a:ea typeface="Calibri" panose="020F0502020204030204" pitchFamily="34" charset="0"/>
            </a:endParaRPr>
          </a:p>
          <a:p>
            <a:pPr marL="285750" indent="-285750">
              <a:spcBef>
                <a:spcPts val="1200"/>
              </a:spcBef>
              <a:buFont typeface="Arial" panose="020B0604020202020204" pitchFamily="34" charset="0"/>
              <a:buChar char="•"/>
            </a:pPr>
            <a:endParaRPr lang="en-US" sz="1600" u="sng" dirty="0">
              <a:solidFill>
                <a:schemeClr val="tx2"/>
              </a:solidFill>
              <a:effectLst/>
              <a:latin typeface="+mj-lt"/>
              <a:ea typeface="Calibri" panose="020F0502020204030204" pitchFamily="34" charset="0"/>
            </a:endParaRPr>
          </a:p>
        </p:txBody>
      </p:sp>
      <p:sp>
        <p:nvSpPr>
          <p:cNvPr id="10" name="Oval 9">
            <a:extLst>
              <a:ext uri="{FF2B5EF4-FFF2-40B4-BE49-F238E27FC236}">
                <a16:creationId xmlns:a16="http://schemas.microsoft.com/office/drawing/2014/main" id="{7A901F32-14BA-7FB6-5F25-2668B1ED71CF}"/>
              </a:ext>
            </a:extLst>
          </p:cNvPr>
          <p:cNvSpPr/>
          <p:nvPr/>
        </p:nvSpPr>
        <p:spPr>
          <a:xfrm>
            <a:off x="9009775" y="4411134"/>
            <a:ext cx="604008" cy="386272"/>
          </a:xfrm>
          <a:prstGeom prst="ellipse">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8F38C56-2748-4818-DF42-F56393BAD12D}"/>
              </a:ext>
            </a:extLst>
          </p:cNvPr>
          <p:cNvCxnSpPr>
            <a:cxnSpLocks/>
          </p:cNvCxnSpPr>
          <p:nvPr/>
        </p:nvCxnSpPr>
        <p:spPr>
          <a:xfrm>
            <a:off x="6853806" y="1669409"/>
            <a:ext cx="3154260" cy="0"/>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BF46ECCD-632A-9D54-E749-B77232F5FE43}"/>
              </a:ext>
            </a:extLst>
          </p:cNvPr>
          <p:cNvGraphicFramePr>
            <a:graphicFrameLocks noChangeAspect="1"/>
          </p:cNvGraphicFramePr>
          <p:nvPr>
            <p:extLst>
              <p:ext uri="{D42A27DB-BD31-4B8C-83A1-F6EECF244321}">
                <p14:modId xmlns:p14="http://schemas.microsoft.com/office/powerpoint/2010/main" val="3648226789"/>
              </p:ext>
            </p:extLst>
          </p:nvPr>
        </p:nvGraphicFramePr>
        <p:xfrm>
          <a:off x="10093119" y="1207266"/>
          <a:ext cx="1233182" cy="1040497"/>
        </p:xfrm>
        <a:graphic>
          <a:graphicData uri="http://schemas.openxmlformats.org/presentationml/2006/ole">
            <mc:AlternateContent xmlns:mc="http://schemas.openxmlformats.org/markup-compatibility/2006">
              <mc:Choice xmlns:v="urn:schemas-microsoft-com:vml" Requires="v">
                <p:oleObj name="Macro-Enabled Worksheet" showAsIcon="1" r:id="rId3" imgW="914400" imgH="771698" progId="Excel.SheetMacroEnabled.12">
                  <p:embed/>
                </p:oleObj>
              </mc:Choice>
              <mc:Fallback>
                <p:oleObj name="Macro-Enabled Worksheet" showAsIcon="1" r:id="rId3" imgW="914400" imgH="771698" progId="Excel.SheetMacroEnabled.12">
                  <p:embed/>
                  <p:pic>
                    <p:nvPicPr>
                      <p:cNvPr id="19" name="Object 18">
                        <a:extLst>
                          <a:ext uri="{FF2B5EF4-FFF2-40B4-BE49-F238E27FC236}">
                            <a16:creationId xmlns:a16="http://schemas.microsoft.com/office/drawing/2014/main" id="{BF46ECCD-632A-9D54-E749-B77232F5FE43}"/>
                          </a:ext>
                        </a:extLst>
                      </p:cNvPr>
                      <p:cNvPicPr/>
                      <p:nvPr/>
                    </p:nvPicPr>
                    <p:blipFill>
                      <a:blip r:embed="rId4"/>
                      <a:stretch>
                        <a:fillRect/>
                      </a:stretch>
                    </p:blipFill>
                    <p:spPr>
                      <a:xfrm>
                        <a:off x="10093119" y="1207266"/>
                        <a:ext cx="1233182" cy="1040497"/>
                      </a:xfrm>
                      <a:prstGeom prst="rect">
                        <a:avLst/>
                      </a:prstGeom>
                      <a:ln w="41275">
                        <a:solidFill>
                          <a:srgbClr val="FFC000"/>
                        </a:solidFill>
                      </a:ln>
                    </p:spPr>
                  </p:pic>
                </p:oleObj>
              </mc:Fallback>
            </mc:AlternateContent>
          </a:graphicData>
        </a:graphic>
      </p:graphicFrame>
    </p:spTree>
    <p:extLst>
      <p:ext uri="{BB962C8B-B14F-4D97-AF65-F5344CB8AC3E}">
        <p14:creationId xmlns:p14="http://schemas.microsoft.com/office/powerpoint/2010/main" val="166149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Estimate &amp; Proposal</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
        <p:nvSpPr>
          <p:cNvPr id="6" name="TextBox 5">
            <a:extLst>
              <a:ext uri="{FF2B5EF4-FFF2-40B4-BE49-F238E27FC236}">
                <a16:creationId xmlns:a16="http://schemas.microsoft.com/office/drawing/2014/main" id="{24C17898-5E66-2010-3988-1A55B172EC10}"/>
              </a:ext>
            </a:extLst>
          </p:cNvPr>
          <p:cNvSpPr txBox="1"/>
          <p:nvPr/>
        </p:nvSpPr>
        <p:spPr>
          <a:xfrm>
            <a:off x="459282" y="1098744"/>
            <a:ext cx="11127429" cy="15388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Once uploaded, click the </a:t>
            </a:r>
            <a:r>
              <a:rPr lang="en-US" sz="1600" b="1" dirty="0">
                <a:latin typeface="+mj-lt"/>
              </a:rPr>
              <a:t>Calculate</a:t>
            </a:r>
            <a:r>
              <a:rPr lang="en-US" sz="1600" dirty="0">
                <a:solidFill>
                  <a:schemeClr val="tx2"/>
                </a:solidFill>
                <a:latin typeface="+mj-lt"/>
              </a:rPr>
              <a:t> button to generate the </a:t>
            </a:r>
            <a:r>
              <a:rPr lang="en-US" sz="1600" b="1" dirty="0">
                <a:solidFill>
                  <a:schemeClr val="tx2"/>
                </a:solidFill>
                <a:latin typeface="+mj-lt"/>
              </a:rPr>
              <a:t>Estimated Line of Credit Amount</a:t>
            </a:r>
            <a:r>
              <a:rPr lang="en-US" sz="1600" dirty="0">
                <a:solidFill>
                  <a:schemeClr val="tx2"/>
                </a:solidFill>
                <a:latin typeface="+mj-lt"/>
              </a:rPr>
              <a:t> and the </a:t>
            </a:r>
            <a:r>
              <a:rPr lang="en-US" sz="1600" b="1" dirty="0">
                <a:solidFill>
                  <a:schemeClr val="tx2"/>
                </a:solidFill>
                <a:latin typeface="+mj-lt"/>
              </a:rPr>
              <a:t>Interest Rate / APR</a:t>
            </a:r>
            <a:r>
              <a:rPr lang="en-US" sz="1600" dirty="0">
                <a:solidFill>
                  <a:schemeClr val="tx2"/>
                </a:solidFill>
                <a:latin typeface="+mj-lt"/>
              </a:rPr>
              <a:t>.</a:t>
            </a:r>
          </a:p>
          <a:p>
            <a:pPr marL="742950" lvl="1" indent="-285750">
              <a:spcBef>
                <a:spcPts val="1200"/>
              </a:spcBef>
              <a:buFont typeface="Courier New" panose="02070309020205020404" pitchFamily="49" charset="0"/>
              <a:buChar char="o"/>
            </a:pPr>
            <a:r>
              <a:rPr lang="en-US" sz="1600" dirty="0">
                <a:solidFill>
                  <a:schemeClr val="tx2"/>
                </a:solidFill>
                <a:effectLst/>
                <a:latin typeface="+mj-lt"/>
                <a:ea typeface="Calibri" panose="020F0502020204030204" pitchFamily="34" charset="0"/>
              </a:rPr>
              <a:t>Expand the caret next to the </a:t>
            </a:r>
            <a:r>
              <a:rPr lang="en-US" sz="1600" b="1" dirty="0">
                <a:solidFill>
                  <a:schemeClr val="tx2"/>
                </a:solidFill>
                <a:effectLst/>
                <a:latin typeface="+mj-lt"/>
                <a:ea typeface="Calibri" panose="020F0502020204030204" pitchFamily="34" charset="0"/>
              </a:rPr>
              <a:t>Account Number </a:t>
            </a:r>
            <a:r>
              <a:rPr lang="en-US" sz="1600" dirty="0">
                <a:solidFill>
                  <a:schemeClr val="tx2"/>
                </a:solidFill>
                <a:effectLst/>
                <a:latin typeface="+mj-lt"/>
                <a:ea typeface="Calibri" panose="020F0502020204030204" pitchFamily="34" charset="0"/>
              </a:rPr>
              <a:t>to see the </a:t>
            </a:r>
            <a:r>
              <a:rPr lang="en-US" sz="1600" b="1" dirty="0">
                <a:solidFill>
                  <a:schemeClr val="tx2"/>
                </a:solidFill>
                <a:effectLst/>
                <a:latin typeface="+mj-lt"/>
                <a:ea typeface="Calibri" panose="020F0502020204030204" pitchFamily="34" charset="0"/>
              </a:rPr>
              <a:t>Lending Value</a:t>
            </a:r>
            <a:r>
              <a:rPr lang="en-US" sz="1600" dirty="0">
                <a:solidFill>
                  <a:schemeClr val="tx2"/>
                </a:solidFill>
                <a:effectLst/>
                <a:latin typeface="+mj-lt"/>
                <a:ea typeface="Calibri" panose="020F0502020204030204" pitchFamily="34" charset="0"/>
              </a:rPr>
              <a:t> for each individual security.</a:t>
            </a:r>
          </a:p>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Once ready, click the </a:t>
            </a:r>
            <a:r>
              <a:rPr lang="en-US" sz="1600" b="1" dirty="0">
                <a:latin typeface="+mj-lt"/>
              </a:rPr>
              <a:t>Save</a:t>
            </a:r>
            <a:r>
              <a:rPr lang="en-US" sz="1600" dirty="0">
                <a:solidFill>
                  <a:schemeClr val="tx2"/>
                </a:solidFill>
                <a:latin typeface="+mj-lt"/>
                <a:ea typeface="Calibri" panose="020F0502020204030204" pitchFamily="34" charset="0"/>
              </a:rPr>
              <a:t> button to save the estimate.</a:t>
            </a:r>
            <a:endParaRPr lang="en-US" sz="1600" dirty="0">
              <a:solidFill>
                <a:schemeClr val="tx2"/>
              </a:solidFill>
              <a:effectLst/>
              <a:latin typeface="+mj-lt"/>
              <a:ea typeface="Calibri" panose="020F0502020204030204" pitchFamily="34" charset="0"/>
            </a:endParaRPr>
          </a:p>
          <a:p>
            <a:pPr marL="285750" indent="-285750">
              <a:spcBef>
                <a:spcPts val="1200"/>
              </a:spcBef>
              <a:buFont typeface="Arial" panose="020B0604020202020204" pitchFamily="34" charset="0"/>
              <a:buChar char="•"/>
            </a:pPr>
            <a:endParaRPr lang="en-US" sz="1600" u="sng" dirty="0">
              <a:solidFill>
                <a:schemeClr val="tx2"/>
              </a:solidFill>
              <a:effectLst/>
              <a:latin typeface="+mj-lt"/>
              <a:ea typeface="Calibri" panose="020F0502020204030204" pitchFamily="34" charset="0"/>
            </a:endParaRPr>
          </a:p>
        </p:txBody>
      </p:sp>
      <p:pic>
        <p:nvPicPr>
          <p:cNvPr id="8" name="Picture 7">
            <a:extLst>
              <a:ext uri="{FF2B5EF4-FFF2-40B4-BE49-F238E27FC236}">
                <a16:creationId xmlns:a16="http://schemas.microsoft.com/office/drawing/2014/main" id="{576D4510-BCBF-9D7B-A062-61E90E852E49}"/>
              </a:ext>
            </a:extLst>
          </p:cNvPr>
          <p:cNvPicPr>
            <a:picLocks noChangeAspect="1"/>
          </p:cNvPicPr>
          <p:nvPr/>
        </p:nvPicPr>
        <p:blipFill>
          <a:blip r:embed="rId2"/>
          <a:stretch>
            <a:fillRect/>
          </a:stretch>
        </p:blipFill>
        <p:spPr>
          <a:xfrm>
            <a:off x="406303" y="2676088"/>
            <a:ext cx="10289755" cy="4111481"/>
          </a:xfrm>
          <a:prstGeom prst="rect">
            <a:avLst/>
          </a:prstGeom>
        </p:spPr>
      </p:pic>
      <p:sp>
        <p:nvSpPr>
          <p:cNvPr id="10" name="Rectangle 9">
            <a:extLst>
              <a:ext uri="{FF2B5EF4-FFF2-40B4-BE49-F238E27FC236}">
                <a16:creationId xmlns:a16="http://schemas.microsoft.com/office/drawing/2014/main" id="{4619B153-3572-6FB7-72AB-64A9128FFD2D}"/>
              </a:ext>
            </a:extLst>
          </p:cNvPr>
          <p:cNvSpPr/>
          <p:nvPr/>
        </p:nvSpPr>
        <p:spPr>
          <a:xfrm>
            <a:off x="9395670" y="5670958"/>
            <a:ext cx="1317166" cy="436227"/>
          </a:xfrm>
          <a:prstGeom prst="rect">
            <a:avLst/>
          </a:prstGeom>
          <a:noFill/>
          <a:ln w="412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E5E5FE-0126-4A1D-97C0-C888A6911676}"/>
              </a:ext>
            </a:extLst>
          </p:cNvPr>
          <p:cNvSpPr/>
          <p:nvPr/>
        </p:nvSpPr>
        <p:spPr>
          <a:xfrm>
            <a:off x="662730" y="5024130"/>
            <a:ext cx="276837" cy="328046"/>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80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18E-6515-4252-89D9-673D7C2E85AC}"/>
              </a:ext>
            </a:extLst>
          </p:cNvPr>
          <p:cNvSpPr>
            <a:spLocks noGrp="1"/>
          </p:cNvSpPr>
          <p:nvPr>
            <p:ph type="title"/>
          </p:nvPr>
        </p:nvSpPr>
        <p:spPr/>
        <p:txBody>
          <a:bodyPr>
            <a:normAutofit/>
          </a:bodyPr>
          <a:lstStyle/>
          <a:p>
            <a:r>
              <a:rPr lang="en-US" sz="3200" dirty="0"/>
              <a:t>Estimate &amp; Proposal</a:t>
            </a:r>
          </a:p>
        </p:txBody>
      </p:sp>
      <p:sp>
        <p:nvSpPr>
          <p:cNvPr id="4" name="Rectangle 3">
            <a:extLst>
              <a:ext uri="{FF2B5EF4-FFF2-40B4-BE49-F238E27FC236}">
                <a16:creationId xmlns:a16="http://schemas.microsoft.com/office/drawing/2014/main" id="{8ED8D2F1-2AF7-47AF-46EF-88A1831E7FA5}"/>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pic>
        <p:nvPicPr>
          <p:cNvPr id="5" name="Picture 4">
            <a:extLst>
              <a:ext uri="{FF2B5EF4-FFF2-40B4-BE49-F238E27FC236}">
                <a16:creationId xmlns:a16="http://schemas.microsoft.com/office/drawing/2014/main" id="{FEA913B4-8BE3-15E9-D1D4-A47CEE1061DF}"/>
              </a:ext>
            </a:extLst>
          </p:cNvPr>
          <p:cNvPicPr>
            <a:picLocks noChangeAspect="1"/>
          </p:cNvPicPr>
          <p:nvPr/>
        </p:nvPicPr>
        <p:blipFill>
          <a:blip r:embed="rId2"/>
          <a:stretch>
            <a:fillRect/>
          </a:stretch>
        </p:blipFill>
        <p:spPr>
          <a:xfrm>
            <a:off x="679508" y="2848205"/>
            <a:ext cx="10052807" cy="3926623"/>
          </a:xfrm>
          <a:prstGeom prst="rect">
            <a:avLst/>
          </a:prstGeom>
        </p:spPr>
      </p:pic>
      <p:sp>
        <p:nvSpPr>
          <p:cNvPr id="6" name="TextBox 5">
            <a:extLst>
              <a:ext uri="{FF2B5EF4-FFF2-40B4-BE49-F238E27FC236}">
                <a16:creationId xmlns:a16="http://schemas.microsoft.com/office/drawing/2014/main" id="{3F58AF59-9B3B-582F-B101-ED08BA42A8A1}"/>
              </a:ext>
            </a:extLst>
          </p:cNvPr>
          <p:cNvSpPr txBox="1"/>
          <p:nvPr/>
        </p:nvSpPr>
        <p:spPr>
          <a:xfrm>
            <a:off x="459282" y="1098744"/>
            <a:ext cx="11127429" cy="153888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solidFill>
                  <a:schemeClr val="tx2"/>
                </a:solidFill>
                <a:latin typeface="+mj-lt"/>
              </a:rPr>
              <a:t>Click </a:t>
            </a:r>
            <a:r>
              <a:rPr lang="en-US" sz="1600" b="1" dirty="0">
                <a:latin typeface="+mj-lt"/>
              </a:rPr>
              <a:t>Create Proposal </a:t>
            </a:r>
            <a:r>
              <a:rPr lang="en-US" sz="1600" dirty="0">
                <a:solidFill>
                  <a:schemeClr val="tx2"/>
                </a:solidFill>
                <a:latin typeface="+mj-lt"/>
              </a:rPr>
              <a:t>to send the estimate to the client, or click </a:t>
            </a:r>
            <a:r>
              <a:rPr lang="en-US" sz="1600" b="1" dirty="0">
                <a:latin typeface="+mj-lt"/>
              </a:rPr>
              <a:t>Start Application </a:t>
            </a:r>
            <a:r>
              <a:rPr lang="en-US" sz="1600" dirty="0">
                <a:solidFill>
                  <a:schemeClr val="tx2"/>
                </a:solidFill>
                <a:latin typeface="+mj-lt"/>
              </a:rPr>
              <a:t>to begin the digital application process.</a:t>
            </a:r>
          </a:p>
          <a:p>
            <a:pPr marL="742950" lvl="1" indent="-285750">
              <a:spcBef>
                <a:spcPts val="1200"/>
              </a:spcBef>
              <a:buFont typeface="Courier New" panose="02070309020205020404" pitchFamily="49" charset="0"/>
              <a:buChar char="o"/>
            </a:pPr>
            <a:r>
              <a:rPr lang="en-US" sz="1600" dirty="0">
                <a:solidFill>
                  <a:schemeClr val="tx2"/>
                </a:solidFill>
                <a:effectLst/>
                <a:latin typeface="+mj-lt"/>
                <a:ea typeface="Calibri" panose="020F0502020204030204" pitchFamily="34" charset="0"/>
              </a:rPr>
              <a:t>Proposals may be deliver</a:t>
            </a:r>
            <a:r>
              <a:rPr lang="en-US" sz="1600" dirty="0">
                <a:solidFill>
                  <a:schemeClr val="tx2"/>
                </a:solidFill>
                <a:latin typeface="+mj-lt"/>
                <a:ea typeface="Calibri" panose="020F0502020204030204" pitchFamily="34" charset="0"/>
              </a:rPr>
              <a:t>ed to a </a:t>
            </a:r>
            <a:r>
              <a:rPr lang="en-US" sz="1600" dirty="0">
                <a:solidFill>
                  <a:schemeClr val="tx2"/>
                </a:solidFill>
                <a:effectLst/>
                <a:latin typeface="+mj-lt"/>
                <a:ea typeface="Calibri" panose="020F0502020204030204" pitchFamily="34" charset="0"/>
              </a:rPr>
              <a:t>client in-person or via email.</a:t>
            </a:r>
          </a:p>
          <a:p>
            <a:pPr marL="285750" indent="-285750">
              <a:spcBef>
                <a:spcPts val="1200"/>
              </a:spcBef>
              <a:buFont typeface="Arial" panose="020B0604020202020204" pitchFamily="34" charset="0"/>
              <a:buChar char="•"/>
            </a:pPr>
            <a:r>
              <a:rPr lang="en-US" sz="1600" dirty="0">
                <a:solidFill>
                  <a:schemeClr val="tx2"/>
                </a:solidFill>
                <a:latin typeface="+mj-lt"/>
                <a:ea typeface="Calibri" panose="020F0502020204030204" pitchFamily="34" charset="0"/>
              </a:rPr>
              <a:t>The estimate will be stored within the </a:t>
            </a:r>
            <a:r>
              <a:rPr lang="en-US" sz="1600" b="1" dirty="0">
                <a:latin typeface="+mj-lt"/>
              </a:rPr>
              <a:t>Proposals &gt; Estimates </a:t>
            </a:r>
            <a:r>
              <a:rPr lang="en-US" sz="1600" dirty="0">
                <a:solidFill>
                  <a:schemeClr val="tx2"/>
                </a:solidFill>
                <a:latin typeface="+mj-lt"/>
                <a:ea typeface="Calibri" panose="020F0502020204030204" pitchFamily="34" charset="0"/>
              </a:rPr>
              <a:t>page, so you can always return later to start the application.</a:t>
            </a:r>
            <a:endParaRPr lang="en-US" sz="1600" dirty="0">
              <a:solidFill>
                <a:schemeClr val="tx2"/>
              </a:solidFill>
              <a:effectLst/>
              <a:latin typeface="+mj-lt"/>
              <a:ea typeface="Calibri" panose="020F0502020204030204" pitchFamily="34" charset="0"/>
            </a:endParaRPr>
          </a:p>
          <a:p>
            <a:pPr marL="285750" indent="-285750">
              <a:spcBef>
                <a:spcPts val="1200"/>
              </a:spcBef>
              <a:buFont typeface="Arial" panose="020B0604020202020204" pitchFamily="34" charset="0"/>
              <a:buChar char="•"/>
            </a:pPr>
            <a:endParaRPr lang="en-US" sz="1600" u="sng" dirty="0">
              <a:solidFill>
                <a:schemeClr val="tx2"/>
              </a:solidFill>
              <a:effectLst/>
              <a:latin typeface="+mj-lt"/>
              <a:ea typeface="Calibri" panose="020F0502020204030204" pitchFamily="34" charset="0"/>
            </a:endParaRPr>
          </a:p>
        </p:txBody>
      </p:sp>
      <p:sp>
        <p:nvSpPr>
          <p:cNvPr id="7" name="Rectangle 6">
            <a:extLst>
              <a:ext uri="{FF2B5EF4-FFF2-40B4-BE49-F238E27FC236}">
                <a16:creationId xmlns:a16="http://schemas.microsoft.com/office/drawing/2014/main" id="{9B8C606F-EA47-96B9-F503-80A07131E3C8}"/>
              </a:ext>
            </a:extLst>
          </p:cNvPr>
          <p:cNvSpPr/>
          <p:nvPr/>
        </p:nvSpPr>
        <p:spPr>
          <a:xfrm>
            <a:off x="9009775" y="5838738"/>
            <a:ext cx="1635854" cy="402671"/>
          </a:xfrm>
          <a:prstGeom prst="rect">
            <a:avLst/>
          </a:prstGeom>
          <a:noFill/>
          <a:ln w="412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D3E1807-48C3-1A45-5389-A82F27DCC70D}"/>
              </a:ext>
            </a:extLst>
          </p:cNvPr>
          <p:cNvCxnSpPr>
            <a:cxnSpLocks/>
          </p:cNvCxnSpPr>
          <p:nvPr/>
        </p:nvCxnSpPr>
        <p:spPr>
          <a:xfrm flipH="1">
            <a:off x="3632433" y="2441196"/>
            <a:ext cx="956345" cy="4070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37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B001FB-2D03-AB39-740E-6CFEA686FBCF}"/>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2"/>
                </a:solidFill>
              </a:rPr>
              <a:t>Creating the Application</a:t>
            </a:r>
          </a:p>
        </p:txBody>
      </p:sp>
      <p:sp>
        <p:nvSpPr>
          <p:cNvPr id="2" name="Rectangle 1">
            <a:extLst>
              <a:ext uri="{FF2B5EF4-FFF2-40B4-BE49-F238E27FC236}">
                <a16:creationId xmlns:a16="http://schemas.microsoft.com/office/drawing/2014/main" id="{615F1B18-EA6C-BFB5-8A42-C28F669076A3}"/>
              </a:ext>
            </a:extLst>
          </p:cNvPr>
          <p:cNvSpPr/>
          <p:nvPr/>
        </p:nvSpPr>
        <p:spPr>
          <a:xfrm>
            <a:off x="9009775" y="184558"/>
            <a:ext cx="2933351" cy="59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 USE ONLY</a:t>
            </a:r>
          </a:p>
        </p:txBody>
      </p:sp>
    </p:spTree>
    <p:extLst>
      <p:ext uri="{BB962C8B-B14F-4D97-AF65-F5344CB8AC3E}">
        <p14:creationId xmlns:p14="http://schemas.microsoft.com/office/powerpoint/2010/main" val="2724091997"/>
      </p:ext>
    </p:extLst>
  </p:cSld>
  <p:clrMapOvr>
    <a:masterClrMapping/>
  </p:clrMapOvr>
</p:sld>
</file>

<file path=ppt/theme/theme1.xml><?xml version="1.0" encoding="utf-8"?>
<a:theme xmlns:a="http://schemas.openxmlformats.org/drawingml/2006/main" name="Title Pages">
  <a:themeElements>
    <a:clrScheme name="Leader">
      <a:dk1>
        <a:srgbClr val="9F2D20"/>
      </a:dk1>
      <a:lt1>
        <a:srgbClr val="FFFFFF"/>
      </a:lt1>
      <a:dk2>
        <a:srgbClr val="000000"/>
      </a:dk2>
      <a:lt2>
        <a:srgbClr val="D8D8D8"/>
      </a:lt2>
      <a:accent1>
        <a:srgbClr val="9F2D20"/>
      </a:accent1>
      <a:accent2>
        <a:srgbClr val="9F2D20"/>
      </a:accent2>
      <a:accent3>
        <a:srgbClr val="9F2D20"/>
      </a:accent3>
      <a:accent4>
        <a:srgbClr val="9F2D20"/>
      </a:accent4>
      <a:accent5>
        <a:srgbClr val="9F2D20"/>
      </a:accent5>
      <a:accent6>
        <a:srgbClr val="9F2D20"/>
      </a:accent6>
      <a:hlink>
        <a:srgbClr val="9F2D20"/>
      </a:hlink>
      <a:folHlink>
        <a:srgbClr val="9F2D2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slide Options">
  <a:themeElements>
    <a:clrScheme name="Leader">
      <a:dk1>
        <a:srgbClr val="9F2D20"/>
      </a:dk1>
      <a:lt1>
        <a:srgbClr val="FFFFFF"/>
      </a:lt1>
      <a:dk2>
        <a:srgbClr val="000000"/>
      </a:dk2>
      <a:lt2>
        <a:srgbClr val="D8D8D8"/>
      </a:lt2>
      <a:accent1>
        <a:srgbClr val="9F2D20"/>
      </a:accent1>
      <a:accent2>
        <a:srgbClr val="9F2D20"/>
      </a:accent2>
      <a:accent3>
        <a:srgbClr val="9F2D20"/>
      </a:accent3>
      <a:accent4>
        <a:srgbClr val="9F2D20"/>
      </a:accent4>
      <a:accent5>
        <a:srgbClr val="9F2D20"/>
      </a:accent5>
      <a:accent6>
        <a:srgbClr val="9F2D20"/>
      </a:accent6>
      <a:hlink>
        <a:srgbClr val="9F2D20"/>
      </a:hlink>
      <a:folHlink>
        <a:srgbClr val="9F2D2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D0888E61C314459B5DB0A3493A5C25" ma:contentTypeVersion="17" ma:contentTypeDescription="Create a new document." ma:contentTypeScope="" ma:versionID="72ebceace4b192e40f25603bc8d8356c">
  <xsd:schema xmlns:xsd="http://www.w3.org/2001/XMLSchema" xmlns:xs="http://www.w3.org/2001/XMLSchema" xmlns:p="http://schemas.microsoft.com/office/2006/metadata/properties" xmlns:ns2="c14affda-7246-4294-8a26-1131613f0810" xmlns:ns3="1752d9aa-0644-4f83-8618-7af420026fdc" targetNamespace="http://schemas.microsoft.com/office/2006/metadata/properties" ma:root="true" ma:fieldsID="27d6b6f0bac441c0b07eaa23e6789dc3" ns2:_="" ns3:_="">
    <xsd:import namespace="c14affda-7246-4294-8a26-1131613f0810"/>
    <xsd:import namespace="1752d9aa-0644-4f83-8618-7af420026f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affda-7246-4294-8a26-1131613f0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11d829e-d302-404c-913e-a2319c7cc68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52d9aa-0644-4f83-8618-7af420026fd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37905ac-a1f2-44d1-bf76-f13949d7f10c}" ma:internalName="TaxCatchAll" ma:showField="CatchAllData" ma:web="1752d9aa-0644-4f83-8618-7af420026fd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52d9aa-0644-4f83-8618-7af420026fdc" xsi:nil="true"/>
    <lcf76f155ced4ddcb4097134ff3c332f xmlns="c14affda-7246-4294-8a26-1131613f08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BD0FA7-0EE1-41CF-8AC7-BAEF15EA8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affda-7246-4294-8a26-1131613f0810"/>
    <ds:schemaRef ds:uri="1752d9aa-0644-4f83-8618-7af420026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96100F67-BC3D-46B4-8D39-802DC9D7F2EB}">
  <ds:schemaRefs>
    <ds:schemaRef ds:uri="http://schemas.microsoft.com/office/2006/metadata/properties"/>
    <ds:schemaRef ds:uri="http://schemas.microsoft.com/office/infopath/2007/PartnerControls"/>
    <ds:schemaRef ds:uri="71af3243-3dd4-4a8d-8c0d-dd76da1f02a5"/>
    <ds:schemaRef ds:uri="1752d9aa-0644-4f83-8618-7af420026fdc"/>
    <ds:schemaRef ds:uri="c14affda-7246-4294-8a26-1131613f0810"/>
  </ds:schemaRefs>
</ds:datastoreItem>
</file>

<file path=docProps/app.xml><?xml version="1.0" encoding="utf-8"?>
<Properties xmlns="http://schemas.openxmlformats.org/officeDocument/2006/extended-properties" xmlns:vt="http://schemas.openxmlformats.org/officeDocument/2006/docPropsVTypes">
  <Template>Minimalist presentation</Template>
  <TotalTime>31382</TotalTime>
  <Words>1310</Words>
  <Application>Microsoft Office PowerPoint</Application>
  <PresentationFormat>Widescreen</PresentationFormat>
  <Paragraphs>104</Paragraphs>
  <Slides>20</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Courier New</vt:lpstr>
      <vt:lpstr>Myriad Pro</vt:lpstr>
      <vt:lpstr>Symbol</vt:lpstr>
      <vt:lpstr>Title Pages</vt:lpstr>
      <vt:lpstr>Inside slide Options</vt:lpstr>
      <vt:lpstr>Microsoft Excel Macro-Enabled Worksheet</vt:lpstr>
      <vt:lpstr>Leader Bank Power Line</vt:lpstr>
      <vt:lpstr>Advisor Overview</vt:lpstr>
      <vt:lpstr>PowerPoint Presentation</vt:lpstr>
      <vt:lpstr>Estimate &amp; Proposal</vt:lpstr>
      <vt:lpstr>Estimate &amp; Proposal</vt:lpstr>
      <vt:lpstr>Estimate &amp; Proposal</vt:lpstr>
      <vt:lpstr>Estimate &amp; Proposal</vt:lpstr>
      <vt:lpstr>Estimate &amp; Proposal</vt:lpstr>
      <vt:lpstr>PowerPoint Presentation</vt:lpstr>
      <vt:lpstr>Creating the Application</vt:lpstr>
      <vt:lpstr>Creating the Application</vt:lpstr>
      <vt:lpstr>Creating the Application</vt:lpstr>
      <vt:lpstr>Creating the Application</vt:lpstr>
      <vt:lpstr>Creating the Application</vt:lpstr>
      <vt:lpstr>PowerPoint Presentation</vt:lpstr>
      <vt:lpstr>Finishing the Application</vt:lpstr>
      <vt:lpstr>Finishing the Application</vt:lpstr>
      <vt:lpstr>PowerPoint Presentation</vt:lpstr>
      <vt:lpstr>Application Approved</vt:lpstr>
      <vt:lpstr>Considerations &amp;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Amanda Martocchio</dc:creator>
  <cp:lastModifiedBy>Mike Fede</cp:lastModifiedBy>
  <cp:revision>151</cp:revision>
  <dcterms:created xsi:type="dcterms:W3CDTF">2021-03-12T15:16:12Z</dcterms:created>
  <dcterms:modified xsi:type="dcterms:W3CDTF">2024-01-12T19:48:27Z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0x010100F8D0888E61C314459B5DB0A3493A5C25</vt:lpwstr>
  </property>
  <property fmtid="{D5CDD505-2E9C-101B-9397-08002B2CF9AE}" pid="3" name="MediaServiceImageTags">
    <vt:lpwstr/>
  </property>
</Properties>
</file>